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65" r:id="rId2"/>
    <p:sldId id="266" r:id="rId3"/>
    <p:sldId id="258" r:id="rId4"/>
    <p:sldId id="267" r:id="rId5"/>
    <p:sldId id="281" r:id="rId6"/>
    <p:sldId id="289" r:id="rId7"/>
    <p:sldId id="282" r:id="rId8"/>
    <p:sldId id="283" r:id="rId9"/>
    <p:sldId id="268" r:id="rId10"/>
    <p:sldId id="288" r:id="rId11"/>
    <p:sldId id="284" r:id="rId12"/>
    <p:sldId id="286" r:id="rId13"/>
    <p:sldId id="287" r:id="rId14"/>
    <p:sldId id="285" r:id="rId15"/>
    <p:sldId id="262" r:id="rId16"/>
  </p:sldIdLst>
  <p:sldSz cx="12192000" cy="6858000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#9Slide03 Oswald Light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#9Slide03 Bebas Neue Bold" panose="020B0604020202020204" charset="0"/>
      <p:bold r:id="rId29"/>
    </p:embeddedFont>
    <p:embeddedFont>
      <p:font typeface="#9Slide07 IcielBC Cubano Normal" panose="020B0604020202020204" charset="0"/>
      <p:regular r:id="rId30"/>
    </p:embeddedFont>
    <p:embeddedFont>
      <p:font typeface="#9Slide05 Thunder" panose="020B0604020202020204" charset="0"/>
      <p:regular r:id="rId31"/>
    </p:embeddedFont>
    <p:embeddedFont>
      <p:font typeface="#9Slide03 Oswa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C1E"/>
    <a:srgbClr val="102748"/>
    <a:srgbClr val="B39F88"/>
    <a:srgbClr val="000000"/>
    <a:srgbClr val="34A853"/>
    <a:srgbClr val="F7B108"/>
    <a:srgbClr val="EA4335"/>
    <a:srgbClr val="FBBC05"/>
    <a:srgbClr val="78DCDC"/>
    <a:srgbClr val="D09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6D9AA-935A-4405-81FC-7727B1C2765C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41F18-E7D7-4B6E-BAC4-C5515E8D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16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A57B9D-5F97-46B8-A3C5-2A2568B73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B0ABAE-9982-4EC6-A352-B54243B2C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D957EE-7705-4974-B71F-FE7015E7A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0453-EB2F-44BC-8DED-A0C95C6DBCD5}" type="datetimeFigureOut">
              <a:rPr lang="en-PH" smtClean="0"/>
              <a:t>23/11/2024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4BB333-E775-42C0-A7D4-0BD7307D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EC1156-F678-4954-930D-9769E85E5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23C1-D264-4B58-9885-80CD3DA42BF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92742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0D57CA-30D7-4062-963F-57FF057FC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DC2706A-5F12-49FB-9651-7BAEBD3C5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0075D7-A228-4C48-984B-D80E98B6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0453-EB2F-44BC-8DED-A0C95C6DBCD5}" type="datetimeFigureOut">
              <a:rPr lang="en-PH" smtClean="0"/>
              <a:t>23/11/2024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8F5753-E11C-4AA3-B075-E77A6DEE6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86A90-9D4E-4DF8-940C-EC1E05CA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23C1-D264-4B58-9885-80CD3DA42BF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9091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A9ECA70-B52E-4E42-AE8A-01B86D525E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42F4A5E-CD48-4539-9182-F6E6501A9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4BCEDB-91E4-45D3-831A-4BA377442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0453-EB2F-44BC-8DED-A0C95C6DBCD5}" type="datetimeFigureOut">
              <a:rPr lang="en-PH" smtClean="0"/>
              <a:t>23/11/2024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D3BF68-6D04-49EE-968B-4ACE20267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024C3C-8451-413A-872B-7AD65156E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23C1-D264-4B58-9885-80CD3DA42BF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873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E3D0B-39EC-4FD7-8DEF-11D645E1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A0FBEF-9862-4AB9-A56D-68D1586CF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CDBE5F-0903-4F0A-9475-B724D404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0453-EB2F-44BC-8DED-A0C95C6DBCD5}" type="datetimeFigureOut">
              <a:rPr lang="en-PH" smtClean="0"/>
              <a:t>23/11/2024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EDCB72-9707-4535-B1D9-E537F8D6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904F9C-E5FB-4D6F-9761-5B2626F6C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23C1-D264-4B58-9885-80CD3DA42BF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37129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E0A7ED-339E-4F96-874E-C4EB38B7F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30662D-F497-4E51-9ADF-1083D1195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CF0C2C-0CF5-4DDA-98D3-C04B55D22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0453-EB2F-44BC-8DED-A0C95C6DBCD5}" type="datetimeFigureOut">
              <a:rPr lang="en-PH" smtClean="0"/>
              <a:t>23/11/2024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2EE487-3825-4189-A0A8-2DA492A49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8CC4B7-C234-4755-BD8A-12C7D3A5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23C1-D264-4B58-9885-80CD3DA42BF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8438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FB1726-C25D-43F1-8522-EB10A629D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A61873-16B5-4EAB-A45E-4C1AB8D9D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4FB7DC-83F4-474E-9422-146A6CCAB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4A1858-FF70-4C9E-B51F-6179C899E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0453-EB2F-44BC-8DED-A0C95C6DBCD5}" type="datetimeFigureOut">
              <a:rPr lang="en-PH" smtClean="0"/>
              <a:t>23/11/2024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C9C9B2-95D2-4312-8786-44EE9FBAD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77D6688-7A34-48BE-B92F-607D506F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23C1-D264-4B58-9885-80CD3DA42BF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97736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8C56A-82D7-4DE4-A313-B8DC4BC8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D9ED0D-30FC-4EBF-B0DE-1AC026F75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668C68A-A406-402E-90EB-76DFA2810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DDD6FD7-CA73-4D80-9DAF-298556C5D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81F4623-9F0E-4387-B2C5-8E9587DC1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24B3F73-FCCD-4B4C-993D-430FFEF24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0453-EB2F-44BC-8DED-A0C95C6DBCD5}" type="datetimeFigureOut">
              <a:rPr lang="en-PH" smtClean="0"/>
              <a:t>23/11/2024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C6B23CC-8667-4ADB-9A13-50BA7AC6D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E2F8795-8A02-43F2-AB5F-7AA87682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23C1-D264-4B58-9885-80CD3DA42BF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2583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5D2A19-C7B8-44D2-9FE6-8C774A2A3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7DC8D5-933D-4439-8914-DB845A5C6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0453-EB2F-44BC-8DED-A0C95C6DBCD5}" type="datetimeFigureOut">
              <a:rPr lang="en-PH" smtClean="0"/>
              <a:t>23/11/2024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5AA96A9-C42F-43F1-B479-FF125472F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103F64-137C-4E49-A1E6-00C15DB0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23C1-D264-4B58-9885-80CD3DA42BF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85191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F7CDD1-EA4B-46E0-B579-9FA938A68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0453-EB2F-44BC-8DED-A0C95C6DBCD5}" type="datetimeFigureOut">
              <a:rPr lang="en-PH" smtClean="0"/>
              <a:t>23/11/2024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E18BCED-EE3A-4122-993F-35799D2D4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0D1AE0-7731-496D-A228-EC6FD22F1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23C1-D264-4B58-9885-80CD3DA42BF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1799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E03683-0A87-42DF-89F2-75218687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6F1FC3-6845-4390-9E56-D7AE70E1C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DC16F3-15D8-4691-A1BB-D010059A9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720580-F18C-41B8-B60F-E8434F6D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0453-EB2F-44BC-8DED-A0C95C6DBCD5}" type="datetimeFigureOut">
              <a:rPr lang="en-PH" smtClean="0"/>
              <a:t>23/11/2024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AF690A-75AC-4305-AB00-7F65C189B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E2C66D-FA0F-490B-9CAA-81D765E7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23C1-D264-4B58-9885-80CD3DA42BF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04737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D7E4CA-95D3-43ED-9824-AC4567D7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941F16-C83C-44CA-BAD6-422E9140D8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877F7F-318B-4821-ACAC-FEAA7CD81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C2117F-DCDA-43BD-918E-5DDC1FE01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0453-EB2F-44BC-8DED-A0C95C6DBCD5}" type="datetimeFigureOut">
              <a:rPr lang="en-PH" smtClean="0"/>
              <a:t>23/11/2024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4FE4A8-92E5-4FCB-B6CE-D8215687A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BED95B-0EDD-43C9-9A58-65F89E70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23C1-D264-4B58-9885-80CD3DA42BF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85049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5220398-6277-4BAA-8538-6952EE4DA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73262F-C49C-4D78-8069-67F548C7B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361CB3-8314-436A-91F7-D25349BDE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70453-EB2F-44BC-8DED-A0C95C6DBCD5}" type="datetimeFigureOut">
              <a:rPr lang="en-PH" smtClean="0"/>
              <a:t>23/11/2024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F9673A-9161-4E30-97E3-3516824F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BD7820-A752-471A-B746-CB115C65A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923C1-D264-4B58-9885-80CD3DA42BF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7060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fif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17" Type="http://schemas.openxmlformats.org/officeDocument/2006/relationships/image" Target="../media/image29.png"/><Relationship Id="rId2" Type="http://schemas.openxmlformats.org/officeDocument/2006/relationships/image" Target="../media/image9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1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17" Type="http://schemas.openxmlformats.org/officeDocument/2006/relationships/image" Target="../media/image29.png"/><Relationship Id="rId2" Type="http://schemas.openxmlformats.org/officeDocument/2006/relationships/image" Target="../media/image9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1.svg"/><Relationship Id="rId18" Type="http://schemas.openxmlformats.org/officeDocument/2006/relationships/image" Target="../media/image39.png"/><Relationship Id="rId26" Type="http://schemas.openxmlformats.org/officeDocument/2006/relationships/image" Target="../media/image45.png"/><Relationship Id="rId3" Type="http://schemas.openxmlformats.org/officeDocument/2006/relationships/image" Target="../media/image4.png"/><Relationship Id="rId21" Type="http://schemas.openxmlformats.org/officeDocument/2006/relationships/image" Target="../media/image59.svg"/><Relationship Id="rId7" Type="http://schemas.openxmlformats.org/officeDocument/2006/relationships/image" Target="../media/image45.svg"/><Relationship Id="rId12" Type="http://schemas.openxmlformats.org/officeDocument/2006/relationships/image" Target="../media/image36.png"/><Relationship Id="rId17" Type="http://schemas.openxmlformats.org/officeDocument/2006/relationships/image" Target="../media/image55.svg"/><Relationship Id="rId25" Type="http://schemas.openxmlformats.org/officeDocument/2006/relationships/image" Target="../media/image44.png"/><Relationship Id="rId2" Type="http://schemas.openxmlformats.org/officeDocument/2006/relationships/image" Target="../media/image3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9.svg"/><Relationship Id="rId24" Type="http://schemas.openxmlformats.org/officeDocument/2006/relationships/image" Target="../media/image43.png"/><Relationship Id="rId5" Type="http://schemas.microsoft.com/office/2007/relationships/hdphoto" Target="../media/hdphoto3.wdp"/><Relationship Id="rId15" Type="http://schemas.openxmlformats.org/officeDocument/2006/relationships/image" Target="../media/image53.sv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35.png"/><Relationship Id="rId19" Type="http://schemas.openxmlformats.org/officeDocument/2006/relationships/image" Target="../media/image57.svg"/><Relationship Id="rId4" Type="http://schemas.openxmlformats.org/officeDocument/2006/relationships/image" Target="../media/image12.png"/><Relationship Id="rId9" Type="http://schemas.openxmlformats.org/officeDocument/2006/relationships/image" Target="../media/image47.svg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microsoft.com/office/2007/relationships/hdphoto" Target="../media/hdphoto1.wdp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0F6863-A91A-B508-AF8B-E4DA178DB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192" y="1861695"/>
            <a:ext cx="7223760" cy="4403674"/>
          </a:xfrm>
          <a:prstGeom prst="rect">
            <a:avLst/>
          </a:prstGeom>
          <a:ln>
            <a:noFill/>
          </a:ln>
          <a:effectLst>
            <a:outerShdw blurRad="749300" dir="21540000" sx="126000" sy="126000" algn="ctr" rotWithShape="0">
              <a:srgbClr val="353535">
                <a:alpha val="0"/>
              </a:srgbClr>
            </a:outerShdw>
            <a:softEdge rad="63500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BD2D5D8-569E-4F47-859D-C45C6B17E952}"/>
              </a:ext>
            </a:extLst>
          </p:cNvPr>
          <p:cNvGrpSpPr/>
          <p:nvPr/>
        </p:nvGrpSpPr>
        <p:grpSpPr>
          <a:xfrm>
            <a:off x="12739775" y="5734052"/>
            <a:ext cx="1269276" cy="338554"/>
            <a:chOff x="10072775" y="5734052"/>
            <a:chExt cx="1269276" cy="33855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DE387E42-C7FC-494A-B00A-B22746C85781}"/>
                </a:ext>
              </a:extLst>
            </p:cNvPr>
            <p:cNvSpPr/>
            <p:nvPr/>
          </p:nvSpPr>
          <p:spPr>
            <a:xfrm>
              <a:off x="10072775" y="5734052"/>
              <a:ext cx="1222928" cy="338554"/>
            </a:xfrm>
            <a:prstGeom prst="roundRect">
              <a:avLst>
                <a:gd name="adj" fmla="val 4112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3EBF053A-63DF-4917-AA2B-958F5162768C}"/>
                </a:ext>
              </a:extLst>
            </p:cNvPr>
            <p:cNvGrpSpPr/>
            <p:nvPr/>
          </p:nvGrpSpPr>
          <p:grpSpPr>
            <a:xfrm>
              <a:off x="10207193" y="5749440"/>
              <a:ext cx="1134858" cy="307777"/>
              <a:chOff x="10207193" y="5749440"/>
              <a:chExt cx="1134858" cy="307777"/>
            </a:xfrm>
          </p:grpSpPr>
          <p:pic>
            <p:nvPicPr>
              <p:cNvPr id="28" name="Graphic 27" descr="Pencil with solid fill">
                <a:extLst>
                  <a:ext uri="{FF2B5EF4-FFF2-40B4-BE49-F238E27FC236}">
                    <a16:creationId xmlns:a16="http://schemas.microsoft.com/office/drawing/2014/main" xmlns="" id="{6FDF80DF-05E7-4B4C-B60E-84243C112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10207193" y="5812945"/>
                <a:ext cx="180768" cy="180768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FF3740E1-11E0-447C-A229-440FD484F7C3}"/>
                  </a:ext>
                </a:extLst>
              </p:cNvPr>
              <p:cNvSpPr txBox="1"/>
              <p:nvPr/>
            </p:nvSpPr>
            <p:spPr>
              <a:xfrm>
                <a:off x="10330373" y="5749440"/>
                <a:ext cx="10116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PH" sz="1400" dirty="0">
                    <a:solidFill>
                      <a:srgbClr val="4285F4"/>
                    </a:solidFill>
                    <a:latin typeface="+mj-lt"/>
                  </a:rPr>
                  <a:t>Your Team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44B41921-8C24-4833-93FC-4EA10DB0505D}"/>
              </a:ext>
            </a:extLst>
          </p:cNvPr>
          <p:cNvGrpSpPr/>
          <p:nvPr/>
        </p:nvGrpSpPr>
        <p:grpSpPr>
          <a:xfrm>
            <a:off x="-7370249" y="3178395"/>
            <a:ext cx="6654018" cy="550671"/>
            <a:chOff x="2768991" y="3077691"/>
            <a:chExt cx="6654018" cy="55067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06D19843-6DDC-46BA-8690-89311ADB7739}"/>
                </a:ext>
              </a:extLst>
            </p:cNvPr>
            <p:cNvSpPr/>
            <p:nvPr/>
          </p:nvSpPr>
          <p:spPr>
            <a:xfrm>
              <a:off x="2768991" y="3077691"/>
              <a:ext cx="6654018" cy="550671"/>
            </a:xfrm>
            <a:prstGeom prst="roundRect">
              <a:avLst>
                <a:gd name="adj" fmla="val 4496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09F725F7-10BB-4829-B159-680D477F3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504" y="3210391"/>
              <a:ext cx="285270" cy="285270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xmlns="" id="{9F25A708-4C46-4D7C-9A36-945E80A35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9001" y="3250651"/>
              <a:ext cx="143165" cy="204749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2662D884-4305-4E9D-B369-121B772B12B5}"/>
              </a:ext>
            </a:extLst>
          </p:cNvPr>
          <p:cNvGrpSpPr/>
          <p:nvPr/>
        </p:nvGrpSpPr>
        <p:grpSpPr>
          <a:xfrm>
            <a:off x="6466709" y="10807931"/>
            <a:ext cx="890613" cy="1099801"/>
            <a:chOff x="6466709" y="4315691"/>
            <a:chExt cx="890613" cy="109980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9AA4CEBB-7905-421C-A813-0FA262811801}"/>
                </a:ext>
              </a:extLst>
            </p:cNvPr>
            <p:cNvSpPr/>
            <p:nvPr/>
          </p:nvSpPr>
          <p:spPr>
            <a:xfrm>
              <a:off x="6563545" y="4315691"/>
              <a:ext cx="696943" cy="679269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1090ACAB-74F6-4F34-AF49-58BBF0B04225}"/>
                </a:ext>
              </a:extLst>
            </p:cNvPr>
            <p:cNvSpPr txBox="1"/>
            <p:nvPr/>
          </p:nvSpPr>
          <p:spPr>
            <a:xfrm>
              <a:off x="6466709" y="5046160"/>
              <a:ext cx="8906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AB7AD222-103D-429C-B883-ADAD52B495AF}"/>
              </a:ext>
            </a:extLst>
          </p:cNvPr>
          <p:cNvGrpSpPr/>
          <p:nvPr/>
        </p:nvGrpSpPr>
        <p:grpSpPr>
          <a:xfrm>
            <a:off x="7860080" y="11539451"/>
            <a:ext cx="890613" cy="1069836"/>
            <a:chOff x="7860080" y="4315691"/>
            <a:chExt cx="890613" cy="106983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8344945B-E41A-42BF-B647-F7A08A34E1B0}"/>
                </a:ext>
              </a:extLst>
            </p:cNvPr>
            <p:cNvSpPr/>
            <p:nvPr/>
          </p:nvSpPr>
          <p:spPr>
            <a:xfrm>
              <a:off x="7956916" y="4315691"/>
              <a:ext cx="696943" cy="679269"/>
            </a:xfrm>
            <a:prstGeom prst="ellipse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B001D10D-2E87-45B9-A970-25EC6F87C156}"/>
                </a:ext>
              </a:extLst>
            </p:cNvPr>
            <p:cNvSpPr txBox="1"/>
            <p:nvPr/>
          </p:nvSpPr>
          <p:spPr>
            <a:xfrm>
              <a:off x="7860080" y="5016195"/>
              <a:ext cx="8906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23E93888-8601-402D-9234-5A8423DDED1A}"/>
              </a:ext>
            </a:extLst>
          </p:cNvPr>
          <p:cNvSpPr/>
          <p:nvPr/>
        </p:nvSpPr>
        <p:spPr>
          <a:xfrm>
            <a:off x="150703" y="19506"/>
            <a:ext cx="12041297" cy="1084365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06F711D7-9CB5-4E1A-8BB8-279026329A3A}"/>
              </a:ext>
            </a:extLst>
          </p:cNvPr>
          <p:cNvSpPr/>
          <p:nvPr/>
        </p:nvSpPr>
        <p:spPr>
          <a:xfrm>
            <a:off x="10426498" y="383187"/>
            <a:ext cx="275772" cy="290286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88608F9F-B476-4A33-96E6-682CF85B0783}"/>
              </a:ext>
            </a:extLst>
          </p:cNvPr>
          <p:cNvSpPr/>
          <p:nvPr/>
        </p:nvSpPr>
        <p:spPr>
          <a:xfrm>
            <a:off x="10866661" y="387047"/>
            <a:ext cx="275772" cy="290286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DF4D6927-27FF-499F-B6B5-CCAACF1A81DB}"/>
              </a:ext>
            </a:extLst>
          </p:cNvPr>
          <p:cNvSpPr/>
          <p:nvPr/>
        </p:nvSpPr>
        <p:spPr>
          <a:xfrm>
            <a:off x="11277941" y="383187"/>
            <a:ext cx="275772" cy="290286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E92DCC24-37F9-4896-AB15-913FFB4067A8}"/>
              </a:ext>
            </a:extLst>
          </p:cNvPr>
          <p:cNvSpPr/>
          <p:nvPr/>
        </p:nvSpPr>
        <p:spPr>
          <a:xfrm>
            <a:off x="10785615" y="-1245606"/>
            <a:ext cx="703364" cy="691720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96DEE0D2-053D-4724-B7F9-E416F649453B}"/>
              </a:ext>
            </a:extLst>
          </p:cNvPr>
          <p:cNvSpPr txBox="1"/>
          <p:nvPr/>
        </p:nvSpPr>
        <p:spPr>
          <a:xfrm>
            <a:off x="8586735" y="-2019905"/>
            <a:ext cx="956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600" dirty="0">
                <a:solidFill>
                  <a:schemeClr val="bg1"/>
                </a:solidFill>
              </a:rPr>
              <a:t>Gmail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8EA8D970-AF67-49A4-936E-B784D75F5953}"/>
              </a:ext>
            </a:extLst>
          </p:cNvPr>
          <p:cNvSpPr txBox="1"/>
          <p:nvPr/>
        </p:nvSpPr>
        <p:spPr>
          <a:xfrm>
            <a:off x="9302842" y="-2019905"/>
            <a:ext cx="956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600" dirty="0">
                <a:solidFill>
                  <a:schemeClr val="bg1"/>
                </a:solidFill>
              </a:rPr>
              <a:t>Images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5959C841-70E3-4334-9066-D9FEA2A6C7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641" y="-2004833"/>
            <a:ext cx="339969" cy="339969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8A4ED96F-1399-4732-B30C-632C0275A8FA}"/>
              </a:ext>
            </a:extLst>
          </p:cNvPr>
          <p:cNvGrpSpPr/>
          <p:nvPr/>
        </p:nvGrpSpPr>
        <p:grpSpPr>
          <a:xfrm>
            <a:off x="-1" y="6732587"/>
            <a:ext cx="12192001" cy="130049"/>
            <a:chOff x="-1" y="6732587"/>
            <a:chExt cx="12192001" cy="130049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A0C21B4F-AD4B-46D4-966F-DA64CF74C15B}"/>
                </a:ext>
              </a:extLst>
            </p:cNvPr>
            <p:cNvSpPr/>
            <p:nvPr/>
          </p:nvSpPr>
          <p:spPr>
            <a:xfrm>
              <a:off x="-1" y="6734905"/>
              <a:ext cx="2973721" cy="123095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7692ACEF-FFC2-46EB-B9C1-53F0551EFAB1}"/>
                </a:ext>
              </a:extLst>
            </p:cNvPr>
            <p:cNvSpPr/>
            <p:nvPr/>
          </p:nvSpPr>
          <p:spPr>
            <a:xfrm>
              <a:off x="2973720" y="6734905"/>
              <a:ext cx="3122280" cy="125413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0BDC5B14-F2D1-4932-BDDB-6137954FCFE3}"/>
                </a:ext>
              </a:extLst>
            </p:cNvPr>
            <p:cNvSpPr/>
            <p:nvPr/>
          </p:nvSpPr>
          <p:spPr>
            <a:xfrm>
              <a:off x="6096000" y="6732587"/>
              <a:ext cx="2851052" cy="125413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441F5D97-571B-450A-888E-9DA6B396315F}"/>
                </a:ext>
              </a:extLst>
            </p:cNvPr>
            <p:cNvSpPr/>
            <p:nvPr/>
          </p:nvSpPr>
          <p:spPr>
            <a:xfrm>
              <a:off x="8947052" y="6732587"/>
              <a:ext cx="3244948" cy="130049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1C54DB-FA80-54CB-654B-98E743CB7F14}"/>
              </a:ext>
            </a:extLst>
          </p:cNvPr>
          <p:cNvSpPr txBox="1"/>
          <p:nvPr/>
        </p:nvSpPr>
        <p:spPr>
          <a:xfrm>
            <a:off x="5997225" y="1023311"/>
            <a:ext cx="4262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54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T</a:t>
            </a:r>
            <a:r>
              <a:rPr lang="en-PH" sz="54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R</a:t>
            </a:r>
            <a:r>
              <a:rPr lang="en-PH" sz="54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54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N</a:t>
            </a:r>
            <a:r>
              <a:rPr lang="en-PH" sz="54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G</a:t>
            </a:r>
            <a:r>
              <a:rPr lang="en-PH" sz="5400" dirty="0">
                <a:latin typeface="#9Slide07 IcielBC Cubano Normal" panose="00000500000000000000" pitchFamily="2" charset="0"/>
              </a:rPr>
              <a:t> </a:t>
            </a:r>
            <a:r>
              <a:rPr lang="en-PH" sz="54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Q</a:t>
            </a:r>
            <a:r>
              <a:rPr lang="en-PH" sz="54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54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Ố</a:t>
            </a:r>
            <a:r>
              <a:rPr lang="en-PH" sz="54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F36C76-E217-BEBC-AE47-D5944B4743C0}"/>
              </a:ext>
            </a:extLst>
          </p:cNvPr>
          <p:cNvSpPr txBox="1"/>
          <p:nvPr/>
        </p:nvSpPr>
        <p:spPr>
          <a:xfrm>
            <a:off x="-1" y="1023311"/>
            <a:ext cx="7000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5400" dirty="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26. KINH TẾ</a:t>
            </a:r>
          </a:p>
        </p:txBody>
      </p:sp>
    </p:spTree>
    <p:extLst>
      <p:ext uri="{BB962C8B-B14F-4D97-AF65-F5344CB8AC3E}">
        <p14:creationId xmlns:p14="http://schemas.microsoft.com/office/powerpoint/2010/main" val="7247090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8FA672D-B2D5-46F8-85D9-E0BD13D95D9F}"/>
              </a:ext>
            </a:extLst>
          </p:cNvPr>
          <p:cNvGrpSpPr/>
          <p:nvPr/>
        </p:nvGrpSpPr>
        <p:grpSpPr>
          <a:xfrm>
            <a:off x="-6365896" y="1311212"/>
            <a:ext cx="5928271" cy="4980731"/>
            <a:chOff x="505185" y="1311212"/>
            <a:chExt cx="5928271" cy="498073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4936272-D930-4D13-B35E-653478DB0C26}"/>
                </a:ext>
              </a:extLst>
            </p:cNvPr>
            <p:cNvSpPr/>
            <p:nvPr/>
          </p:nvSpPr>
          <p:spPr>
            <a:xfrm>
              <a:off x="505185" y="1311212"/>
              <a:ext cx="5928271" cy="4980731"/>
            </a:xfrm>
            <a:prstGeom prst="roundRect">
              <a:avLst>
                <a:gd name="adj" fmla="val 3843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xmlns="" id="{744E1DD8-9595-4BE7-A92E-BA1418E36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55750" y1="49333" x2="60625" y2="59333"/>
                          <a14:backgroundMark x1="39500" y1="70833" x2="39500" y2="7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0" t="21587" r="28572" b="23651"/>
            <a:stretch/>
          </p:blipFill>
          <p:spPr>
            <a:xfrm>
              <a:off x="631372" y="1439718"/>
              <a:ext cx="500743" cy="481215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6463E7D-8203-4458-9CEA-045EFE490F32}"/>
              </a:ext>
            </a:extLst>
          </p:cNvPr>
          <p:cNvSpPr/>
          <p:nvPr/>
        </p:nvSpPr>
        <p:spPr>
          <a:xfrm>
            <a:off x="442857" y="7164428"/>
            <a:ext cx="9005362" cy="475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0FBBFA7-A253-47F9-8FF6-6E5D29AE73D6}"/>
              </a:ext>
            </a:extLst>
          </p:cNvPr>
          <p:cNvGrpSpPr/>
          <p:nvPr/>
        </p:nvGrpSpPr>
        <p:grpSpPr>
          <a:xfrm rot="5400000" flipV="1">
            <a:off x="-3352257" y="3352257"/>
            <a:ext cx="6858002" cy="153487"/>
            <a:chOff x="-1" y="6732587"/>
            <a:chExt cx="12192000" cy="12773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9DEC9FC8-1394-4560-8C55-C0A956EC05A4}"/>
                </a:ext>
              </a:extLst>
            </p:cNvPr>
            <p:cNvSpPr/>
            <p:nvPr/>
          </p:nvSpPr>
          <p:spPr>
            <a:xfrm>
              <a:off x="-1" y="6734905"/>
              <a:ext cx="2973721" cy="123095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9FF6E7E3-41FC-4278-ADFA-5A6B603B6DF5}"/>
                </a:ext>
              </a:extLst>
            </p:cNvPr>
            <p:cNvSpPr/>
            <p:nvPr/>
          </p:nvSpPr>
          <p:spPr>
            <a:xfrm>
              <a:off x="2973720" y="6734905"/>
              <a:ext cx="3122280" cy="125413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A510759-5480-4503-9C7A-8AAFAC876B78}"/>
                </a:ext>
              </a:extLst>
            </p:cNvPr>
            <p:cNvSpPr/>
            <p:nvPr/>
          </p:nvSpPr>
          <p:spPr>
            <a:xfrm>
              <a:off x="6081915" y="6732587"/>
              <a:ext cx="2851052" cy="125413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56020BDE-B35D-46B8-8F61-FFBE29B1DC51}"/>
                </a:ext>
              </a:extLst>
            </p:cNvPr>
            <p:cNvSpPr/>
            <p:nvPr/>
          </p:nvSpPr>
          <p:spPr>
            <a:xfrm>
              <a:off x="8918882" y="6735341"/>
              <a:ext cx="3273117" cy="1226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46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E7E9B70A-56C7-4290-B2AE-3E536C91A6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79" b="44385" l="15969" r="32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15803" r="64918" b="52439"/>
          <a:stretch/>
        </p:blipFill>
        <p:spPr>
          <a:xfrm rot="19778565">
            <a:off x="512595" y="936830"/>
            <a:ext cx="951034" cy="799965"/>
          </a:xfrm>
          <a:prstGeom prst="rect">
            <a:avLst/>
          </a:prstGeom>
        </p:spPr>
      </p:pic>
      <p:pic>
        <p:nvPicPr>
          <p:cNvPr id="48" name="Picture 47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DE89A90-6557-45A8-B775-3CC5B170D8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80" b="43172" l="42795" r="55808">
                        <a14:foregroundMark x1="54492" y1="28819" x2="54492" y2="28819"/>
                        <a14:foregroundMark x1="52539" y1="31597" x2="52539" y2="31597"/>
                        <a14:foregroundMark x1="52148" y1="40104" x2="52148" y2="40104"/>
                        <a14:foregroundMark x1="52246" y1="38542" x2="52246" y2="42188"/>
                        <a14:foregroundMark x1="51953" y1="31250" x2="52539" y2="32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68" t="17644" r="42565" b="53992"/>
          <a:stretch/>
        </p:blipFill>
        <p:spPr>
          <a:xfrm rot="1302950">
            <a:off x="10933758" y="1146194"/>
            <a:ext cx="799475" cy="784100"/>
          </a:xfrm>
          <a:prstGeom prst="rect">
            <a:avLst/>
          </a:prstGeom>
        </p:spPr>
      </p:pic>
      <p:pic>
        <p:nvPicPr>
          <p:cNvPr id="49" name="Picture 48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BCB78703-1A62-4783-A9AC-D3E2E93CCF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43" b="44169" l="67879" r="8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53" t="19165" r="14787" b="53053"/>
          <a:stretch/>
        </p:blipFill>
        <p:spPr>
          <a:xfrm rot="946486">
            <a:off x="308283" y="2971018"/>
            <a:ext cx="912707" cy="740559"/>
          </a:xfrm>
          <a:prstGeom prst="rect">
            <a:avLst/>
          </a:prstGeom>
        </p:spPr>
      </p:pic>
      <p:pic>
        <p:nvPicPr>
          <p:cNvPr id="50" name="Picture 49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B21DDDA5-AF7F-4A03-BD10-5AEF7781D5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41" b="81611" l="16831" r="31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53295" r="66844" b="15243"/>
          <a:stretch/>
        </p:blipFill>
        <p:spPr>
          <a:xfrm rot="20058234">
            <a:off x="11221698" y="5948254"/>
            <a:ext cx="795115" cy="775722"/>
          </a:xfrm>
          <a:prstGeom prst="rect">
            <a:avLst/>
          </a:prstGeom>
        </p:spPr>
      </p:pic>
      <p:pic>
        <p:nvPicPr>
          <p:cNvPr id="51" name="Picture 50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780AF7D-5599-48EB-9462-F4AA922F88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72" b="84798" l="42806" r="5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t="57881" r="42913" b="12211"/>
          <a:stretch/>
        </p:blipFill>
        <p:spPr>
          <a:xfrm rot="19651691">
            <a:off x="378454" y="5716833"/>
            <a:ext cx="744261" cy="789097"/>
          </a:xfrm>
          <a:prstGeom prst="rect">
            <a:avLst/>
          </a:prstGeom>
        </p:spPr>
      </p:pic>
      <p:pic>
        <p:nvPicPr>
          <p:cNvPr id="52" name="Picture 51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9A44F3B0-B2F8-4319-B50E-F8554A09B8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30" b="83712" l="71522" r="81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99" t="59320" r="17466" b="13578"/>
          <a:stretch/>
        </p:blipFill>
        <p:spPr>
          <a:xfrm rot="20440538">
            <a:off x="5506989" y="981188"/>
            <a:ext cx="722489" cy="900224"/>
          </a:xfrm>
          <a:prstGeom prst="rect">
            <a:avLst/>
          </a:prstGeom>
        </p:spPr>
      </p:pic>
      <p:sp>
        <p:nvSpPr>
          <p:cNvPr id="36" name="Rectangle: Folded Corner 35">
            <a:extLst>
              <a:ext uri="{FF2B5EF4-FFF2-40B4-BE49-F238E27FC236}">
                <a16:creationId xmlns:a16="http://schemas.microsoft.com/office/drawing/2014/main" xmlns="" id="{33541147-44F1-4911-A9E0-B4F9AB97DC59}"/>
              </a:ext>
            </a:extLst>
          </p:cNvPr>
          <p:cNvSpPr/>
          <p:nvPr/>
        </p:nvSpPr>
        <p:spPr>
          <a:xfrm>
            <a:off x="15114812" y="2619579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FBBC0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69AEF04-28DC-4B17-8F7D-6DD31BCB3B13}"/>
              </a:ext>
            </a:extLst>
          </p:cNvPr>
          <p:cNvSpPr txBox="1"/>
          <p:nvPr/>
        </p:nvSpPr>
        <p:spPr>
          <a:xfrm>
            <a:off x="15304964" y="2757769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2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38" name="Rectangle: Folded Corner 37">
            <a:extLst>
              <a:ext uri="{FF2B5EF4-FFF2-40B4-BE49-F238E27FC236}">
                <a16:creationId xmlns:a16="http://schemas.microsoft.com/office/drawing/2014/main" xmlns="" id="{9A9E691B-7C86-4546-8C30-65511A652C98}"/>
              </a:ext>
            </a:extLst>
          </p:cNvPr>
          <p:cNvSpPr/>
          <p:nvPr/>
        </p:nvSpPr>
        <p:spPr>
          <a:xfrm>
            <a:off x="13792056" y="3720645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34A85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B9645CE-A4B8-4969-B8D1-8C49A36B9C6B}"/>
              </a:ext>
            </a:extLst>
          </p:cNvPr>
          <p:cNvSpPr txBox="1"/>
          <p:nvPr/>
        </p:nvSpPr>
        <p:spPr>
          <a:xfrm>
            <a:off x="14011159" y="386997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3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40" name="Rectangle: Folded Corner 39">
            <a:extLst>
              <a:ext uri="{FF2B5EF4-FFF2-40B4-BE49-F238E27FC236}">
                <a16:creationId xmlns:a16="http://schemas.microsoft.com/office/drawing/2014/main" xmlns="" id="{0D1F0D08-AD19-48FF-8FBF-7FC0D9D2CFC9}"/>
              </a:ext>
            </a:extLst>
          </p:cNvPr>
          <p:cNvSpPr/>
          <p:nvPr/>
        </p:nvSpPr>
        <p:spPr>
          <a:xfrm>
            <a:off x="12669839" y="4728714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4285F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1F719B9-B87A-4627-A948-7D4F1D1D9829}"/>
              </a:ext>
            </a:extLst>
          </p:cNvPr>
          <p:cNvSpPr txBox="1"/>
          <p:nvPr/>
        </p:nvSpPr>
        <p:spPr>
          <a:xfrm>
            <a:off x="12888942" y="487812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4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F143A128-3C17-4B5C-9EAE-D5212C16DA10}"/>
              </a:ext>
            </a:extLst>
          </p:cNvPr>
          <p:cNvSpPr/>
          <p:nvPr/>
        </p:nvSpPr>
        <p:spPr>
          <a:xfrm>
            <a:off x="150703" y="19503"/>
            <a:ext cx="12041297" cy="1084365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7F82BBAC-D977-468B-AD77-342DE854225B}"/>
              </a:ext>
            </a:extLst>
          </p:cNvPr>
          <p:cNvGrpSpPr/>
          <p:nvPr/>
        </p:nvGrpSpPr>
        <p:grpSpPr>
          <a:xfrm>
            <a:off x="3065043" y="346935"/>
            <a:ext cx="6654018" cy="550671"/>
            <a:chOff x="2768991" y="3077691"/>
            <a:chExt cx="6654018" cy="55067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xmlns="" id="{8C349510-4FCE-42CD-927E-BF4D16E718FC}"/>
                </a:ext>
              </a:extLst>
            </p:cNvPr>
            <p:cNvSpPr/>
            <p:nvPr/>
          </p:nvSpPr>
          <p:spPr>
            <a:xfrm>
              <a:off x="2768991" y="3077691"/>
              <a:ext cx="6654018" cy="550671"/>
            </a:xfrm>
            <a:prstGeom prst="roundRect">
              <a:avLst>
                <a:gd name="adj" fmla="val 4496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7E51F026-6863-4779-A4D7-E6BAB4F66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504" y="3210391"/>
              <a:ext cx="285270" cy="285270"/>
            </a:xfrm>
            <a:prstGeom prst="rect">
              <a:avLst/>
            </a:prstGeom>
          </p:spPr>
        </p:pic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xmlns="" id="{F70E97AF-2F59-4143-8F0E-582130EC0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9001" y="3250651"/>
              <a:ext cx="143165" cy="204749"/>
            </a:xfrm>
            <a:prstGeom prst="rect">
              <a:avLst/>
            </a:prstGeom>
          </p:spPr>
        </p:pic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42144100-7336-4601-8789-C14065A818ED}"/>
              </a:ext>
            </a:extLst>
          </p:cNvPr>
          <p:cNvSpPr/>
          <p:nvPr/>
        </p:nvSpPr>
        <p:spPr>
          <a:xfrm>
            <a:off x="10817067" y="343411"/>
            <a:ext cx="275772" cy="290286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9A2E1E3C-ADB0-438A-B61D-FD8069B92CFE}"/>
              </a:ext>
            </a:extLst>
          </p:cNvPr>
          <p:cNvSpPr/>
          <p:nvPr/>
        </p:nvSpPr>
        <p:spPr>
          <a:xfrm>
            <a:off x="11257230" y="347271"/>
            <a:ext cx="275772" cy="290286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499FFCE0-FC22-430D-A79D-FA7E1659D4BC}"/>
              </a:ext>
            </a:extLst>
          </p:cNvPr>
          <p:cNvSpPr/>
          <p:nvPr/>
        </p:nvSpPr>
        <p:spPr>
          <a:xfrm>
            <a:off x="11668510" y="343411"/>
            <a:ext cx="275772" cy="290286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A33C44-A1DA-530F-4DA7-05413A25C970}"/>
              </a:ext>
            </a:extLst>
          </p:cNvPr>
          <p:cNvSpPr txBox="1"/>
          <p:nvPr/>
        </p:nvSpPr>
        <p:spPr>
          <a:xfrm>
            <a:off x="3869074" y="302230"/>
            <a:ext cx="530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II. </a:t>
            </a:r>
            <a:r>
              <a:rPr lang="it-IT" sz="32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Tìm hiểu các ngành kinh tế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92046E-9101-0EED-2158-914495A1AB34}"/>
              </a:ext>
            </a:extLst>
          </p:cNvPr>
          <p:cNvSpPr txBox="1"/>
          <p:nvPr/>
        </p:nvSpPr>
        <p:spPr>
          <a:xfrm>
            <a:off x="-172639" y="225580"/>
            <a:ext cx="353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T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R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N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G</a:t>
            </a:r>
            <a:r>
              <a:rPr lang="en-PH" sz="4000" dirty="0">
                <a:latin typeface="#9Slide07 IcielBC Cubano Normal" panose="00000500000000000000" pitchFamily="2" charset="0"/>
              </a:rPr>
              <a:t> 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Q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Ố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91E11F-0C66-F16E-8DB3-F7C46C2A8D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7379" y="897604"/>
            <a:ext cx="6529345" cy="59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65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8FA672D-B2D5-46F8-85D9-E0BD13D95D9F}"/>
              </a:ext>
            </a:extLst>
          </p:cNvPr>
          <p:cNvGrpSpPr/>
          <p:nvPr/>
        </p:nvGrpSpPr>
        <p:grpSpPr>
          <a:xfrm>
            <a:off x="-6365896" y="1311212"/>
            <a:ext cx="5928271" cy="4980731"/>
            <a:chOff x="505185" y="1311212"/>
            <a:chExt cx="5928271" cy="498073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4936272-D930-4D13-B35E-653478DB0C26}"/>
                </a:ext>
              </a:extLst>
            </p:cNvPr>
            <p:cNvSpPr/>
            <p:nvPr/>
          </p:nvSpPr>
          <p:spPr>
            <a:xfrm>
              <a:off x="505185" y="1311212"/>
              <a:ext cx="5928271" cy="4980731"/>
            </a:xfrm>
            <a:prstGeom prst="roundRect">
              <a:avLst>
                <a:gd name="adj" fmla="val 3843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xmlns="" id="{744E1DD8-9595-4BE7-A92E-BA1418E36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55750" y1="49333" x2="60625" y2="59333"/>
                          <a14:backgroundMark x1="39500" y1="70833" x2="39500" y2="7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0" t="21587" r="28572" b="23651"/>
            <a:stretch/>
          </p:blipFill>
          <p:spPr>
            <a:xfrm>
              <a:off x="631372" y="1439718"/>
              <a:ext cx="500743" cy="481215"/>
            </a:xfrm>
            <a:prstGeom prst="rect">
              <a:avLst/>
            </a:prstGeom>
          </p:spPr>
        </p:pic>
      </p:grpSp>
      <p:sp>
        <p:nvSpPr>
          <p:cNvPr id="25" name="Rectangle: Folded Corner 24">
            <a:extLst>
              <a:ext uri="{FF2B5EF4-FFF2-40B4-BE49-F238E27FC236}">
                <a16:creationId xmlns:a16="http://schemas.microsoft.com/office/drawing/2014/main" xmlns="" id="{5599B663-3C1F-4573-8B4A-87A39C2FDEE9}"/>
              </a:ext>
            </a:extLst>
          </p:cNvPr>
          <p:cNvSpPr/>
          <p:nvPr/>
        </p:nvSpPr>
        <p:spPr>
          <a:xfrm>
            <a:off x="1466514" y="1805507"/>
            <a:ext cx="9790716" cy="4127278"/>
          </a:xfrm>
          <a:prstGeom prst="foldedCorner">
            <a:avLst>
              <a:gd name="adj" fmla="val 17210"/>
            </a:avLst>
          </a:prstGeom>
          <a:solidFill>
            <a:srgbClr val="437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just">
              <a:spcBef>
                <a:spcPts val="1200"/>
              </a:spcBef>
              <a:spcAft>
                <a:spcPts val="200"/>
              </a:spcAft>
            </a:pPr>
            <a:r>
              <a:rPr lang="vi-VN" sz="24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 </a:t>
            </a:r>
            <a:endParaRPr lang="en-US" sz="2400" dirty="0">
              <a:solidFill>
                <a:schemeClr val="bg1"/>
              </a:solidFill>
              <a:effectLst/>
              <a:latin typeface="#9Slide03 Oswald" panose="00000500000000000000" pitchFamily="2" charset="0"/>
              <a:ea typeface="Cambria" panose="02040503050406030204" pitchFamily="18" charset="0"/>
            </a:endParaRPr>
          </a:p>
          <a:p>
            <a:pPr indent="180340" algn="just">
              <a:spcBef>
                <a:spcPts val="1200"/>
              </a:spcBef>
              <a:spcAft>
                <a:spcPts val="200"/>
              </a:spcAft>
            </a:pPr>
            <a:r>
              <a:rPr lang="vi-VN" sz="2400" dirty="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 2. Nông nghiệp</a:t>
            </a:r>
          </a:p>
          <a:p>
            <a:pPr indent="180340" algn="just">
              <a:spcBef>
                <a:spcPts val="1200"/>
              </a:spcBef>
              <a:spcAft>
                <a:spcPts val="200"/>
              </a:spcAft>
            </a:pPr>
            <a:r>
              <a:rPr lang="vi-VN" sz="24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- Thực hiện cải cách NN từ năm 1978, với các chính sách:</a:t>
            </a:r>
          </a:p>
          <a:p>
            <a:pPr indent="395288" algn="just">
              <a:spcBef>
                <a:spcPts val="1200"/>
              </a:spcBef>
              <a:spcAft>
                <a:spcPts val="200"/>
              </a:spcAft>
            </a:pPr>
            <a:r>
              <a:rPr lang="vi-VN" sz="24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+ Giao đất, tử chủ trong sx và tiêu thụ sp;</a:t>
            </a:r>
          </a:p>
          <a:p>
            <a:pPr indent="395288" algn="just">
              <a:spcBef>
                <a:spcPts val="1200"/>
              </a:spcBef>
              <a:spcAft>
                <a:spcPts val="200"/>
              </a:spcAft>
            </a:pPr>
            <a:r>
              <a:rPr lang="vi-VN" sz="24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+ Phát triển csht, đẩy mạnh kh-kt;</a:t>
            </a:r>
          </a:p>
          <a:p>
            <a:pPr indent="395288" algn="just">
              <a:spcBef>
                <a:spcPts val="1200"/>
              </a:spcBef>
              <a:spcAft>
                <a:spcPts val="200"/>
              </a:spcAft>
            </a:pPr>
            <a:r>
              <a:rPr lang="vi-VN" sz="24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+ Ứng dụng công nghệ cao trong sx…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6463E7D-8203-4458-9CEA-045EFE490F32}"/>
              </a:ext>
            </a:extLst>
          </p:cNvPr>
          <p:cNvSpPr/>
          <p:nvPr/>
        </p:nvSpPr>
        <p:spPr>
          <a:xfrm>
            <a:off x="442857" y="7164428"/>
            <a:ext cx="9005362" cy="475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0FBBFA7-A253-47F9-8FF6-6E5D29AE73D6}"/>
              </a:ext>
            </a:extLst>
          </p:cNvPr>
          <p:cNvGrpSpPr/>
          <p:nvPr/>
        </p:nvGrpSpPr>
        <p:grpSpPr>
          <a:xfrm rot="5400000" flipV="1">
            <a:off x="-3352257" y="3352257"/>
            <a:ext cx="6858002" cy="153487"/>
            <a:chOff x="-1" y="6732587"/>
            <a:chExt cx="12192000" cy="12773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9DEC9FC8-1394-4560-8C55-C0A956EC05A4}"/>
                </a:ext>
              </a:extLst>
            </p:cNvPr>
            <p:cNvSpPr/>
            <p:nvPr/>
          </p:nvSpPr>
          <p:spPr>
            <a:xfrm>
              <a:off x="-1" y="6734905"/>
              <a:ext cx="2973721" cy="123095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9FF6E7E3-41FC-4278-ADFA-5A6B603B6DF5}"/>
                </a:ext>
              </a:extLst>
            </p:cNvPr>
            <p:cNvSpPr/>
            <p:nvPr/>
          </p:nvSpPr>
          <p:spPr>
            <a:xfrm>
              <a:off x="2973720" y="6734905"/>
              <a:ext cx="3122280" cy="125413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A510759-5480-4503-9C7A-8AAFAC876B78}"/>
                </a:ext>
              </a:extLst>
            </p:cNvPr>
            <p:cNvSpPr/>
            <p:nvPr/>
          </p:nvSpPr>
          <p:spPr>
            <a:xfrm>
              <a:off x="6081915" y="6732587"/>
              <a:ext cx="2851052" cy="125413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56020BDE-B35D-46B8-8F61-FFBE29B1DC51}"/>
                </a:ext>
              </a:extLst>
            </p:cNvPr>
            <p:cNvSpPr/>
            <p:nvPr/>
          </p:nvSpPr>
          <p:spPr>
            <a:xfrm>
              <a:off x="8918882" y="6735341"/>
              <a:ext cx="3273117" cy="1226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46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E7E9B70A-56C7-4290-B2AE-3E536C91A6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79" b="44385" l="15969" r="32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15803" r="64918" b="52439"/>
          <a:stretch/>
        </p:blipFill>
        <p:spPr>
          <a:xfrm rot="19778565">
            <a:off x="512595" y="936830"/>
            <a:ext cx="951034" cy="799965"/>
          </a:xfrm>
          <a:prstGeom prst="rect">
            <a:avLst/>
          </a:prstGeom>
        </p:spPr>
      </p:pic>
      <p:pic>
        <p:nvPicPr>
          <p:cNvPr id="48" name="Picture 47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DE89A90-6557-45A8-B775-3CC5B170D8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80" b="43172" l="42795" r="55808">
                        <a14:foregroundMark x1="54492" y1="28819" x2="54492" y2="28819"/>
                        <a14:foregroundMark x1="52539" y1="31597" x2="52539" y2="31597"/>
                        <a14:foregroundMark x1="52148" y1="40104" x2="52148" y2="40104"/>
                        <a14:foregroundMark x1="52246" y1="38542" x2="52246" y2="42188"/>
                        <a14:foregroundMark x1="51953" y1="31250" x2="52539" y2="32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68" t="17644" r="42565" b="53992"/>
          <a:stretch/>
        </p:blipFill>
        <p:spPr>
          <a:xfrm rot="1302950">
            <a:off x="10933758" y="1146194"/>
            <a:ext cx="799475" cy="784100"/>
          </a:xfrm>
          <a:prstGeom prst="rect">
            <a:avLst/>
          </a:prstGeom>
        </p:spPr>
      </p:pic>
      <p:pic>
        <p:nvPicPr>
          <p:cNvPr id="49" name="Picture 48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BCB78703-1A62-4783-A9AC-D3E2E93CCF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43" b="44169" l="67879" r="8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53" t="19165" r="14787" b="53053"/>
          <a:stretch/>
        </p:blipFill>
        <p:spPr>
          <a:xfrm rot="946486">
            <a:off x="308283" y="2971018"/>
            <a:ext cx="912707" cy="740559"/>
          </a:xfrm>
          <a:prstGeom prst="rect">
            <a:avLst/>
          </a:prstGeom>
        </p:spPr>
      </p:pic>
      <p:pic>
        <p:nvPicPr>
          <p:cNvPr id="50" name="Picture 49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B21DDDA5-AF7F-4A03-BD10-5AEF7781D5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41" b="81611" l="16831" r="31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53295" r="66844" b="15243"/>
          <a:stretch/>
        </p:blipFill>
        <p:spPr>
          <a:xfrm rot="20058234">
            <a:off x="11221698" y="5948254"/>
            <a:ext cx="795115" cy="775722"/>
          </a:xfrm>
          <a:prstGeom prst="rect">
            <a:avLst/>
          </a:prstGeom>
        </p:spPr>
      </p:pic>
      <p:pic>
        <p:nvPicPr>
          <p:cNvPr id="51" name="Picture 50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780AF7D-5599-48EB-9462-F4AA922F88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72" b="84798" l="42806" r="5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t="57881" r="42913" b="12211"/>
          <a:stretch/>
        </p:blipFill>
        <p:spPr>
          <a:xfrm rot="19651691">
            <a:off x="378454" y="5716833"/>
            <a:ext cx="744261" cy="789097"/>
          </a:xfrm>
          <a:prstGeom prst="rect">
            <a:avLst/>
          </a:prstGeom>
        </p:spPr>
      </p:pic>
      <p:pic>
        <p:nvPicPr>
          <p:cNvPr id="52" name="Picture 51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9A44F3B0-B2F8-4319-B50E-F8554A09B8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30" b="83712" l="71522" r="81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99" t="59320" r="17466" b="13578"/>
          <a:stretch/>
        </p:blipFill>
        <p:spPr>
          <a:xfrm rot="20440538">
            <a:off x="5506989" y="981188"/>
            <a:ext cx="722489" cy="900224"/>
          </a:xfrm>
          <a:prstGeom prst="rect">
            <a:avLst/>
          </a:prstGeom>
        </p:spPr>
      </p:pic>
      <p:sp>
        <p:nvSpPr>
          <p:cNvPr id="36" name="Rectangle: Folded Corner 35">
            <a:extLst>
              <a:ext uri="{FF2B5EF4-FFF2-40B4-BE49-F238E27FC236}">
                <a16:creationId xmlns:a16="http://schemas.microsoft.com/office/drawing/2014/main" xmlns="" id="{33541147-44F1-4911-A9E0-B4F9AB97DC59}"/>
              </a:ext>
            </a:extLst>
          </p:cNvPr>
          <p:cNvSpPr/>
          <p:nvPr/>
        </p:nvSpPr>
        <p:spPr>
          <a:xfrm>
            <a:off x="15114812" y="2619579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FBBC0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69AEF04-28DC-4B17-8F7D-6DD31BCB3B13}"/>
              </a:ext>
            </a:extLst>
          </p:cNvPr>
          <p:cNvSpPr txBox="1"/>
          <p:nvPr/>
        </p:nvSpPr>
        <p:spPr>
          <a:xfrm>
            <a:off x="15304964" y="2757769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2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38" name="Rectangle: Folded Corner 37">
            <a:extLst>
              <a:ext uri="{FF2B5EF4-FFF2-40B4-BE49-F238E27FC236}">
                <a16:creationId xmlns:a16="http://schemas.microsoft.com/office/drawing/2014/main" xmlns="" id="{9A9E691B-7C86-4546-8C30-65511A652C98}"/>
              </a:ext>
            </a:extLst>
          </p:cNvPr>
          <p:cNvSpPr/>
          <p:nvPr/>
        </p:nvSpPr>
        <p:spPr>
          <a:xfrm>
            <a:off x="13792056" y="3720645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34A85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B9645CE-A4B8-4969-B8D1-8C49A36B9C6B}"/>
              </a:ext>
            </a:extLst>
          </p:cNvPr>
          <p:cNvSpPr txBox="1"/>
          <p:nvPr/>
        </p:nvSpPr>
        <p:spPr>
          <a:xfrm>
            <a:off x="14011159" y="386997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3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40" name="Rectangle: Folded Corner 39">
            <a:extLst>
              <a:ext uri="{FF2B5EF4-FFF2-40B4-BE49-F238E27FC236}">
                <a16:creationId xmlns:a16="http://schemas.microsoft.com/office/drawing/2014/main" xmlns="" id="{0D1F0D08-AD19-48FF-8FBF-7FC0D9D2CFC9}"/>
              </a:ext>
            </a:extLst>
          </p:cNvPr>
          <p:cNvSpPr/>
          <p:nvPr/>
        </p:nvSpPr>
        <p:spPr>
          <a:xfrm>
            <a:off x="12669839" y="4728714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4285F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1F719B9-B87A-4627-A948-7D4F1D1D9829}"/>
              </a:ext>
            </a:extLst>
          </p:cNvPr>
          <p:cNvSpPr txBox="1"/>
          <p:nvPr/>
        </p:nvSpPr>
        <p:spPr>
          <a:xfrm>
            <a:off x="12888942" y="487812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4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F143A128-3C17-4B5C-9EAE-D5212C16DA10}"/>
              </a:ext>
            </a:extLst>
          </p:cNvPr>
          <p:cNvSpPr/>
          <p:nvPr/>
        </p:nvSpPr>
        <p:spPr>
          <a:xfrm>
            <a:off x="150703" y="19503"/>
            <a:ext cx="12041297" cy="1084365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7F82BBAC-D977-468B-AD77-342DE854225B}"/>
              </a:ext>
            </a:extLst>
          </p:cNvPr>
          <p:cNvGrpSpPr/>
          <p:nvPr/>
        </p:nvGrpSpPr>
        <p:grpSpPr>
          <a:xfrm>
            <a:off x="3065043" y="346935"/>
            <a:ext cx="6654018" cy="550671"/>
            <a:chOff x="2768991" y="3077691"/>
            <a:chExt cx="6654018" cy="55067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xmlns="" id="{8C349510-4FCE-42CD-927E-BF4D16E718FC}"/>
                </a:ext>
              </a:extLst>
            </p:cNvPr>
            <p:cNvSpPr/>
            <p:nvPr/>
          </p:nvSpPr>
          <p:spPr>
            <a:xfrm>
              <a:off x="2768991" y="3077691"/>
              <a:ext cx="6654018" cy="550671"/>
            </a:xfrm>
            <a:prstGeom prst="roundRect">
              <a:avLst>
                <a:gd name="adj" fmla="val 4496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7E51F026-6863-4779-A4D7-E6BAB4F66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504" y="3210391"/>
              <a:ext cx="285270" cy="285270"/>
            </a:xfrm>
            <a:prstGeom prst="rect">
              <a:avLst/>
            </a:prstGeom>
          </p:spPr>
        </p:pic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xmlns="" id="{F70E97AF-2F59-4143-8F0E-582130EC0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9001" y="3250651"/>
              <a:ext cx="143165" cy="204749"/>
            </a:xfrm>
            <a:prstGeom prst="rect">
              <a:avLst/>
            </a:prstGeom>
          </p:spPr>
        </p:pic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42144100-7336-4601-8789-C14065A818ED}"/>
              </a:ext>
            </a:extLst>
          </p:cNvPr>
          <p:cNvSpPr/>
          <p:nvPr/>
        </p:nvSpPr>
        <p:spPr>
          <a:xfrm>
            <a:off x="10817067" y="343411"/>
            <a:ext cx="275772" cy="290286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9A2E1E3C-ADB0-438A-B61D-FD8069B92CFE}"/>
              </a:ext>
            </a:extLst>
          </p:cNvPr>
          <p:cNvSpPr/>
          <p:nvPr/>
        </p:nvSpPr>
        <p:spPr>
          <a:xfrm>
            <a:off x="11257230" y="347271"/>
            <a:ext cx="275772" cy="290286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499FFCE0-FC22-430D-A79D-FA7E1659D4BC}"/>
              </a:ext>
            </a:extLst>
          </p:cNvPr>
          <p:cNvSpPr/>
          <p:nvPr/>
        </p:nvSpPr>
        <p:spPr>
          <a:xfrm>
            <a:off x="11668510" y="343411"/>
            <a:ext cx="275772" cy="290286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A33C44-A1DA-530F-4DA7-05413A25C970}"/>
              </a:ext>
            </a:extLst>
          </p:cNvPr>
          <p:cNvSpPr txBox="1"/>
          <p:nvPr/>
        </p:nvSpPr>
        <p:spPr>
          <a:xfrm>
            <a:off x="3869074" y="302230"/>
            <a:ext cx="530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II. </a:t>
            </a:r>
            <a:r>
              <a:rPr lang="it-IT" sz="32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Tìm hiểu các ngành kinh tế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92046E-9101-0EED-2158-914495A1AB34}"/>
              </a:ext>
            </a:extLst>
          </p:cNvPr>
          <p:cNvSpPr txBox="1"/>
          <p:nvPr/>
        </p:nvSpPr>
        <p:spPr>
          <a:xfrm>
            <a:off x="-172639" y="225580"/>
            <a:ext cx="353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T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R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N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G</a:t>
            </a:r>
            <a:r>
              <a:rPr lang="en-PH" sz="4000" dirty="0">
                <a:latin typeface="#9Slide07 IcielBC Cubano Normal" panose="00000500000000000000" pitchFamily="2" charset="0"/>
              </a:rPr>
              <a:t> 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Q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Ố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C</a:t>
            </a:r>
          </a:p>
        </p:txBody>
      </p:sp>
      <p:pic>
        <p:nvPicPr>
          <p:cNvPr id="5" name="Picture 4" descr="Cartoon of men in a field with signs and a pickaxe&#10;&#10;Description automatically generated">
            <a:extLst>
              <a:ext uri="{FF2B5EF4-FFF2-40B4-BE49-F238E27FC236}">
                <a16:creationId xmlns:a16="http://schemas.microsoft.com/office/drawing/2014/main" xmlns="" id="{3E28D094-BBC9-E5E8-1830-B310C2C1BF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284" y="2782288"/>
            <a:ext cx="3265946" cy="258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36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8FA672D-B2D5-46F8-85D9-E0BD13D95D9F}"/>
              </a:ext>
            </a:extLst>
          </p:cNvPr>
          <p:cNvGrpSpPr/>
          <p:nvPr/>
        </p:nvGrpSpPr>
        <p:grpSpPr>
          <a:xfrm>
            <a:off x="-6365896" y="1311212"/>
            <a:ext cx="5928271" cy="4980731"/>
            <a:chOff x="505185" y="1311212"/>
            <a:chExt cx="5928271" cy="498073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4936272-D930-4D13-B35E-653478DB0C26}"/>
                </a:ext>
              </a:extLst>
            </p:cNvPr>
            <p:cNvSpPr/>
            <p:nvPr/>
          </p:nvSpPr>
          <p:spPr>
            <a:xfrm>
              <a:off x="505185" y="1311212"/>
              <a:ext cx="5928271" cy="4980731"/>
            </a:xfrm>
            <a:prstGeom prst="roundRect">
              <a:avLst>
                <a:gd name="adj" fmla="val 3843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xmlns="" id="{744E1DD8-9595-4BE7-A92E-BA1418E36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55750" y1="49333" x2="60625" y2="59333"/>
                          <a14:backgroundMark x1="39500" y1="70833" x2="39500" y2="7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0" t="21587" r="28572" b="23651"/>
            <a:stretch/>
          </p:blipFill>
          <p:spPr>
            <a:xfrm>
              <a:off x="631372" y="1439718"/>
              <a:ext cx="500743" cy="481215"/>
            </a:xfrm>
            <a:prstGeom prst="rect">
              <a:avLst/>
            </a:prstGeom>
          </p:spPr>
        </p:pic>
      </p:grpSp>
      <p:sp>
        <p:nvSpPr>
          <p:cNvPr id="25" name="Rectangle: Folded Corner 24">
            <a:extLst>
              <a:ext uri="{FF2B5EF4-FFF2-40B4-BE49-F238E27FC236}">
                <a16:creationId xmlns:a16="http://schemas.microsoft.com/office/drawing/2014/main" xmlns="" id="{5599B663-3C1F-4573-8B4A-87A39C2FDEE9}"/>
              </a:ext>
            </a:extLst>
          </p:cNvPr>
          <p:cNvSpPr/>
          <p:nvPr/>
        </p:nvSpPr>
        <p:spPr>
          <a:xfrm>
            <a:off x="1466514" y="1492424"/>
            <a:ext cx="9790716" cy="5365575"/>
          </a:xfrm>
          <a:prstGeom prst="foldedCorner">
            <a:avLst>
              <a:gd name="adj" fmla="val 17210"/>
            </a:avLst>
          </a:prstGeom>
          <a:solidFill>
            <a:srgbClr val="437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just"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 </a:t>
            </a:r>
            <a:endParaRPr lang="en-US" sz="2000" dirty="0">
              <a:solidFill>
                <a:schemeClr val="bg1"/>
              </a:solidFill>
              <a:effectLst/>
              <a:latin typeface="#9Slide03 Oswald" panose="00000500000000000000" pitchFamily="2" charset="0"/>
              <a:ea typeface="Cambria" panose="02040503050406030204" pitchFamily="18" charset="0"/>
            </a:endParaRPr>
          </a:p>
          <a:p>
            <a:pPr indent="180340" algn="just">
              <a:spcBef>
                <a:spcPts val="1200"/>
              </a:spcBef>
              <a:spcAft>
                <a:spcPts val="200"/>
              </a:spcAft>
            </a:pPr>
            <a:endParaRPr lang="en-US" sz="2000" dirty="0">
              <a:solidFill>
                <a:schemeClr val="bg1"/>
              </a:solidFill>
              <a:effectLst/>
              <a:latin typeface="#9Slide03 Oswald" panose="00000500000000000000" pitchFamily="2" charset="0"/>
              <a:ea typeface="Cambria" panose="02040503050406030204" pitchFamily="18" charset="0"/>
            </a:endParaRPr>
          </a:p>
          <a:p>
            <a:pPr indent="180340" algn="just"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 2. Nông nghiệp</a:t>
            </a:r>
          </a:p>
          <a:p>
            <a:pPr indent="180340" algn="just"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- Cơ cấu ngành:</a:t>
            </a:r>
          </a:p>
          <a:p>
            <a:pPr marL="225425" indent="179388" algn="just"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+ Trồng trọt là ngành chủ yếu (d/c)</a:t>
            </a:r>
          </a:p>
          <a:p>
            <a:pPr marL="801688" indent="-338138" algn="just">
              <a:spcBef>
                <a:spcPts val="1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vi-VN" sz="20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Cây lương thực giữ vai trò quan trọng, sản lượng đứng đầu TG (lúa gạo, lúa mì)</a:t>
            </a:r>
          </a:p>
          <a:p>
            <a:pPr marL="801688" indent="-338138" algn="just">
              <a:spcBef>
                <a:spcPts val="1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vi-VN" sz="20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Phân bố chủ yếu ở các đồng bằng (d/c)</a:t>
            </a:r>
            <a:endParaRPr lang="en-US" sz="2000" dirty="0">
              <a:solidFill>
                <a:schemeClr val="bg1"/>
              </a:solidFill>
              <a:effectLst/>
              <a:latin typeface="#9Slide03 Oswald" panose="00000500000000000000" pitchFamily="2" charset="0"/>
              <a:ea typeface="Cambria" panose="02040503050406030204" pitchFamily="18" charset="0"/>
            </a:endParaRPr>
          </a:p>
          <a:p>
            <a:pPr marL="282575" algn="just"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+ Chăn nuôi ngày càng được hiện đại và đóng vai trò quan trọng (d/c)</a:t>
            </a:r>
          </a:p>
          <a:p>
            <a:pPr marL="801688" indent="-342900" algn="just">
              <a:spcBef>
                <a:spcPts val="1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vi-VN" sz="20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Các vật nuôi chủ yếu (d/c)</a:t>
            </a:r>
          </a:p>
          <a:p>
            <a:pPr marL="744538" indent="-280988" algn="just">
              <a:spcBef>
                <a:spcPts val="1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vi-VN" sz="20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Phân bố: chủ yếu đồng bằng Hoa Bắc, Đông Bắc và phía tây</a:t>
            </a:r>
          </a:p>
          <a:p>
            <a:pPr indent="180340" algn="just"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- Thủy sản: Có điều kiện thuận lợi (d/c)</a:t>
            </a:r>
          </a:p>
          <a:p>
            <a:pPr indent="180340" algn="just"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- Lâm nghiệp: độ che phủ còn thấp nhưng đang nỗ lực tăng diện tích. Mục tiêu năm 2035 là 26%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6463E7D-8203-4458-9CEA-045EFE490F32}"/>
              </a:ext>
            </a:extLst>
          </p:cNvPr>
          <p:cNvSpPr/>
          <p:nvPr/>
        </p:nvSpPr>
        <p:spPr>
          <a:xfrm>
            <a:off x="442857" y="7164428"/>
            <a:ext cx="9005362" cy="475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0FBBFA7-A253-47F9-8FF6-6E5D29AE73D6}"/>
              </a:ext>
            </a:extLst>
          </p:cNvPr>
          <p:cNvGrpSpPr/>
          <p:nvPr/>
        </p:nvGrpSpPr>
        <p:grpSpPr>
          <a:xfrm rot="5400000" flipV="1">
            <a:off x="-3352257" y="3352257"/>
            <a:ext cx="6858002" cy="153487"/>
            <a:chOff x="-1" y="6732587"/>
            <a:chExt cx="12192000" cy="12773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9DEC9FC8-1394-4560-8C55-C0A956EC05A4}"/>
                </a:ext>
              </a:extLst>
            </p:cNvPr>
            <p:cNvSpPr/>
            <p:nvPr/>
          </p:nvSpPr>
          <p:spPr>
            <a:xfrm>
              <a:off x="-1" y="6734905"/>
              <a:ext cx="2973721" cy="123095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9FF6E7E3-41FC-4278-ADFA-5A6B603B6DF5}"/>
                </a:ext>
              </a:extLst>
            </p:cNvPr>
            <p:cNvSpPr/>
            <p:nvPr/>
          </p:nvSpPr>
          <p:spPr>
            <a:xfrm>
              <a:off x="2973720" y="6734905"/>
              <a:ext cx="3122280" cy="125413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A510759-5480-4503-9C7A-8AAFAC876B78}"/>
                </a:ext>
              </a:extLst>
            </p:cNvPr>
            <p:cNvSpPr/>
            <p:nvPr/>
          </p:nvSpPr>
          <p:spPr>
            <a:xfrm>
              <a:off x="6081915" y="6732587"/>
              <a:ext cx="2851052" cy="125413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56020BDE-B35D-46B8-8F61-FFBE29B1DC51}"/>
                </a:ext>
              </a:extLst>
            </p:cNvPr>
            <p:cNvSpPr/>
            <p:nvPr/>
          </p:nvSpPr>
          <p:spPr>
            <a:xfrm>
              <a:off x="8918882" y="6735341"/>
              <a:ext cx="3273117" cy="1226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46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E7E9B70A-56C7-4290-B2AE-3E536C91A6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79" b="44385" l="15969" r="32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15803" r="64918" b="52439"/>
          <a:stretch/>
        </p:blipFill>
        <p:spPr>
          <a:xfrm rot="19778565">
            <a:off x="512595" y="936830"/>
            <a:ext cx="951034" cy="799965"/>
          </a:xfrm>
          <a:prstGeom prst="rect">
            <a:avLst/>
          </a:prstGeom>
        </p:spPr>
      </p:pic>
      <p:pic>
        <p:nvPicPr>
          <p:cNvPr id="48" name="Picture 47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DE89A90-6557-45A8-B775-3CC5B170D8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80" b="43172" l="42795" r="55808">
                        <a14:foregroundMark x1="54492" y1="28819" x2="54492" y2="28819"/>
                        <a14:foregroundMark x1="52539" y1="31597" x2="52539" y2="31597"/>
                        <a14:foregroundMark x1="52148" y1="40104" x2="52148" y2="40104"/>
                        <a14:foregroundMark x1="52246" y1="38542" x2="52246" y2="42188"/>
                        <a14:foregroundMark x1="51953" y1="31250" x2="52539" y2="32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68" t="17644" r="42565" b="53992"/>
          <a:stretch/>
        </p:blipFill>
        <p:spPr>
          <a:xfrm rot="1302950">
            <a:off x="10933758" y="1146194"/>
            <a:ext cx="799475" cy="784100"/>
          </a:xfrm>
          <a:prstGeom prst="rect">
            <a:avLst/>
          </a:prstGeom>
        </p:spPr>
      </p:pic>
      <p:pic>
        <p:nvPicPr>
          <p:cNvPr id="49" name="Picture 48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BCB78703-1A62-4783-A9AC-D3E2E93CCF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43" b="44169" l="67879" r="8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53" t="19165" r="14787" b="53053"/>
          <a:stretch/>
        </p:blipFill>
        <p:spPr>
          <a:xfrm rot="946486">
            <a:off x="308283" y="2971018"/>
            <a:ext cx="912707" cy="740559"/>
          </a:xfrm>
          <a:prstGeom prst="rect">
            <a:avLst/>
          </a:prstGeom>
        </p:spPr>
      </p:pic>
      <p:pic>
        <p:nvPicPr>
          <p:cNvPr id="50" name="Picture 49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B21DDDA5-AF7F-4A03-BD10-5AEF7781D5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41" b="81611" l="16831" r="31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53295" r="66844" b="15243"/>
          <a:stretch/>
        </p:blipFill>
        <p:spPr>
          <a:xfrm rot="20058234">
            <a:off x="11221698" y="5948254"/>
            <a:ext cx="795115" cy="775722"/>
          </a:xfrm>
          <a:prstGeom prst="rect">
            <a:avLst/>
          </a:prstGeom>
        </p:spPr>
      </p:pic>
      <p:pic>
        <p:nvPicPr>
          <p:cNvPr id="51" name="Picture 50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780AF7D-5599-48EB-9462-F4AA922F88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72" b="84798" l="42806" r="5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t="57881" r="42913" b="12211"/>
          <a:stretch/>
        </p:blipFill>
        <p:spPr>
          <a:xfrm rot="19651691">
            <a:off x="378454" y="5716833"/>
            <a:ext cx="744261" cy="789097"/>
          </a:xfrm>
          <a:prstGeom prst="rect">
            <a:avLst/>
          </a:prstGeom>
        </p:spPr>
      </p:pic>
      <p:pic>
        <p:nvPicPr>
          <p:cNvPr id="52" name="Picture 51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9A44F3B0-B2F8-4319-B50E-F8554A09B8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30" b="83712" l="71522" r="81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99" t="59320" r="17466" b="13578"/>
          <a:stretch/>
        </p:blipFill>
        <p:spPr>
          <a:xfrm rot="20440538">
            <a:off x="5506989" y="981188"/>
            <a:ext cx="722489" cy="900224"/>
          </a:xfrm>
          <a:prstGeom prst="rect">
            <a:avLst/>
          </a:prstGeom>
        </p:spPr>
      </p:pic>
      <p:sp>
        <p:nvSpPr>
          <p:cNvPr id="36" name="Rectangle: Folded Corner 35">
            <a:extLst>
              <a:ext uri="{FF2B5EF4-FFF2-40B4-BE49-F238E27FC236}">
                <a16:creationId xmlns:a16="http://schemas.microsoft.com/office/drawing/2014/main" xmlns="" id="{33541147-44F1-4911-A9E0-B4F9AB97DC59}"/>
              </a:ext>
            </a:extLst>
          </p:cNvPr>
          <p:cNvSpPr/>
          <p:nvPr/>
        </p:nvSpPr>
        <p:spPr>
          <a:xfrm>
            <a:off x="15114812" y="2619579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FBBC0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8" name="Rectangle: Folded Corner 37">
            <a:extLst>
              <a:ext uri="{FF2B5EF4-FFF2-40B4-BE49-F238E27FC236}">
                <a16:creationId xmlns:a16="http://schemas.microsoft.com/office/drawing/2014/main" xmlns="" id="{9A9E691B-7C86-4546-8C30-65511A652C98}"/>
              </a:ext>
            </a:extLst>
          </p:cNvPr>
          <p:cNvSpPr/>
          <p:nvPr/>
        </p:nvSpPr>
        <p:spPr>
          <a:xfrm>
            <a:off x="13792056" y="3720645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34A85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0" name="Rectangle: Folded Corner 39">
            <a:extLst>
              <a:ext uri="{FF2B5EF4-FFF2-40B4-BE49-F238E27FC236}">
                <a16:creationId xmlns:a16="http://schemas.microsoft.com/office/drawing/2014/main" xmlns="" id="{0D1F0D08-AD19-48FF-8FBF-7FC0D9D2CFC9}"/>
              </a:ext>
            </a:extLst>
          </p:cNvPr>
          <p:cNvSpPr/>
          <p:nvPr/>
        </p:nvSpPr>
        <p:spPr>
          <a:xfrm>
            <a:off x="12669839" y="4728714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4285F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F143A128-3C17-4B5C-9EAE-D5212C16DA10}"/>
              </a:ext>
            </a:extLst>
          </p:cNvPr>
          <p:cNvSpPr/>
          <p:nvPr/>
        </p:nvSpPr>
        <p:spPr>
          <a:xfrm>
            <a:off x="150703" y="19503"/>
            <a:ext cx="12041297" cy="1084365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7F82BBAC-D977-468B-AD77-342DE854225B}"/>
              </a:ext>
            </a:extLst>
          </p:cNvPr>
          <p:cNvGrpSpPr/>
          <p:nvPr/>
        </p:nvGrpSpPr>
        <p:grpSpPr>
          <a:xfrm>
            <a:off x="3065043" y="346935"/>
            <a:ext cx="6654018" cy="550671"/>
            <a:chOff x="2768991" y="3077691"/>
            <a:chExt cx="6654018" cy="55067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xmlns="" id="{8C349510-4FCE-42CD-927E-BF4D16E718FC}"/>
                </a:ext>
              </a:extLst>
            </p:cNvPr>
            <p:cNvSpPr/>
            <p:nvPr/>
          </p:nvSpPr>
          <p:spPr>
            <a:xfrm>
              <a:off x="2768991" y="3077691"/>
              <a:ext cx="6654018" cy="550671"/>
            </a:xfrm>
            <a:prstGeom prst="roundRect">
              <a:avLst>
                <a:gd name="adj" fmla="val 4496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7E51F026-6863-4779-A4D7-E6BAB4F66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504" y="3210391"/>
              <a:ext cx="285270" cy="285270"/>
            </a:xfrm>
            <a:prstGeom prst="rect">
              <a:avLst/>
            </a:prstGeom>
          </p:spPr>
        </p:pic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xmlns="" id="{F70E97AF-2F59-4143-8F0E-582130EC0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9001" y="3250651"/>
              <a:ext cx="143165" cy="204749"/>
            </a:xfrm>
            <a:prstGeom prst="rect">
              <a:avLst/>
            </a:prstGeom>
          </p:spPr>
        </p:pic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42144100-7336-4601-8789-C14065A818ED}"/>
              </a:ext>
            </a:extLst>
          </p:cNvPr>
          <p:cNvSpPr/>
          <p:nvPr/>
        </p:nvSpPr>
        <p:spPr>
          <a:xfrm>
            <a:off x="10817067" y="343411"/>
            <a:ext cx="275772" cy="290286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9A2E1E3C-ADB0-438A-B61D-FD8069B92CFE}"/>
              </a:ext>
            </a:extLst>
          </p:cNvPr>
          <p:cNvSpPr/>
          <p:nvPr/>
        </p:nvSpPr>
        <p:spPr>
          <a:xfrm>
            <a:off x="11257230" y="347271"/>
            <a:ext cx="275772" cy="290286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499FFCE0-FC22-430D-A79D-FA7E1659D4BC}"/>
              </a:ext>
            </a:extLst>
          </p:cNvPr>
          <p:cNvSpPr/>
          <p:nvPr/>
        </p:nvSpPr>
        <p:spPr>
          <a:xfrm>
            <a:off x="11668510" y="343411"/>
            <a:ext cx="275772" cy="290286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A33C44-A1DA-530F-4DA7-05413A25C970}"/>
              </a:ext>
            </a:extLst>
          </p:cNvPr>
          <p:cNvSpPr txBox="1"/>
          <p:nvPr/>
        </p:nvSpPr>
        <p:spPr>
          <a:xfrm>
            <a:off x="3869074" y="302230"/>
            <a:ext cx="530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II. </a:t>
            </a:r>
            <a:r>
              <a:rPr lang="it-IT" sz="32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Tìm hiểu các ngành kinh tế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92046E-9101-0EED-2158-914495A1AB34}"/>
              </a:ext>
            </a:extLst>
          </p:cNvPr>
          <p:cNvSpPr txBox="1"/>
          <p:nvPr/>
        </p:nvSpPr>
        <p:spPr>
          <a:xfrm>
            <a:off x="-172639" y="225580"/>
            <a:ext cx="353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T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R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N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G</a:t>
            </a:r>
            <a:r>
              <a:rPr lang="en-PH" sz="4000" dirty="0">
                <a:latin typeface="#9Slide07 IcielBC Cubano Normal" panose="00000500000000000000" pitchFamily="2" charset="0"/>
              </a:rPr>
              <a:t> 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Q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Ố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C</a:t>
            </a:r>
          </a:p>
        </p:txBody>
      </p:sp>
      <p:pic>
        <p:nvPicPr>
          <p:cNvPr id="5" name="Picture 4" descr="A person holding wheat in his hand&#10;&#10;Description automatically generated">
            <a:extLst>
              <a:ext uri="{FF2B5EF4-FFF2-40B4-BE49-F238E27FC236}">
                <a16:creationId xmlns:a16="http://schemas.microsoft.com/office/drawing/2014/main" xmlns="" id="{F75BDDA8-3A4E-B06A-3FCA-DF759FC5C9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061" y="2303753"/>
            <a:ext cx="1368868" cy="1871458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xmlns="" id="{E0BBC849-9741-B7CD-9AED-8E10471AC8C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66" y="4314748"/>
            <a:ext cx="1499482" cy="1499482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group of trees in a row&#10;&#10;Description automatically generated">
            <a:extLst>
              <a:ext uri="{FF2B5EF4-FFF2-40B4-BE49-F238E27FC236}">
                <a16:creationId xmlns:a16="http://schemas.microsoft.com/office/drawing/2014/main" xmlns="" id="{3E18C655-30D9-A118-11DD-A50B9C955E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277" y="5531222"/>
            <a:ext cx="1521442" cy="1521442"/>
          </a:xfrm>
          <a:prstGeom prst="rect">
            <a:avLst/>
          </a:prstGeom>
        </p:spPr>
      </p:pic>
      <p:pic>
        <p:nvPicPr>
          <p:cNvPr id="11" name="Picture 10" descr="A group of fish in water&#10;&#10;Description automatically generated">
            <a:extLst>
              <a:ext uri="{FF2B5EF4-FFF2-40B4-BE49-F238E27FC236}">
                <a16:creationId xmlns:a16="http://schemas.microsoft.com/office/drawing/2014/main" xmlns="" id="{CCC545C5-2669-6322-E5C7-EAEB4318C1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777" y="4163746"/>
            <a:ext cx="1448282" cy="18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96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8FA672D-B2D5-46F8-85D9-E0BD13D95D9F}"/>
              </a:ext>
            </a:extLst>
          </p:cNvPr>
          <p:cNvGrpSpPr/>
          <p:nvPr/>
        </p:nvGrpSpPr>
        <p:grpSpPr>
          <a:xfrm>
            <a:off x="-6365896" y="1311212"/>
            <a:ext cx="5928271" cy="4980731"/>
            <a:chOff x="505185" y="1311212"/>
            <a:chExt cx="5928271" cy="498073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4936272-D930-4D13-B35E-653478DB0C26}"/>
                </a:ext>
              </a:extLst>
            </p:cNvPr>
            <p:cNvSpPr/>
            <p:nvPr/>
          </p:nvSpPr>
          <p:spPr>
            <a:xfrm>
              <a:off x="505185" y="1311212"/>
              <a:ext cx="5928271" cy="4980731"/>
            </a:xfrm>
            <a:prstGeom prst="roundRect">
              <a:avLst>
                <a:gd name="adj" fmla="val 3843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xmlns="" id="{744E1DD8-9595-4BE7-A92E-BA1418E36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55750" y1="49333" x2="60625" y2="59333"/>
                          <a14:backgroundMark x1="39500" y1="70833" x2="39500" y2="7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0" t="21587" r="28572" b="23651"/>
            <a:stretch/>
          </p:blipFill>
          <p:spPr>
            <a:xfrm>
              <a:off x="631372" y="1439718"/>
              <a:ext cx="500743" cy="481215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6463E7D-8203-4458-9CEA-045EFE490F32}"/>
              </a:ext>
            </a:extLst>
          </p:cNvPr>
          <p:cNvSpPr/>
          <p:nvPr/>
        </p:nvSpPr>
        <p:spPr>
          <a:xfrm>
            <a:off x="442857" y="7164428"/>
            <a:ext cx="9005362" cy="475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0FBBFA7-A253-47F9-8FF6-6E5D29AE73D6}"/>
              </a:ext>
            </a:extLst>
          </p:cNvPr>
          <p:cNvGrpSpPr/>
          <p:nvPr/>
        </p:nvGrpSpPr>
        <p:grpSpPr>
          <a:xfrm rot="5400000" flipV="1">
            <a:off x="-3352257" y="3352257"/>
            <a:ext cx="6858002" cy="153487"/>
            <a:chOff x="-1" y="6732587"/>
            <a:chExt cx="12192000" cy="12773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9DEC9FC8-1394-4560-8C55-C0A956EC05A4}"/>
                </a:ext>
              </a:extLst>
            </p:cNvPr>
            <p:cNvSpPr/>
            <p:nvPr/>
          </p:nvSpPr>
          <p:spPr>
            <a:xfrm>
              <a:off x="-1" y="6734905"/>
              <a:ext cx="2973721" cy="123095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9FF6E7E3-41FC-4278-ADFA-5A6B603B6DF5}"/>
                </a:ext>
              </a:extLst>
            </p:cNvPr>
            <p:cNvSpPr/>
            <p:nvPr/>
          </p:nvSpPr>
          <p:spPr>
            <a:xfrm>
              <a:off x="2973720" y="6734905"/>
              <a:ext cx="3122280" cy="125413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A510759-5480-4503-9C7A-8AAFAC876B78}"/>
                </a:ext>
              </a:extLst>
            </p:cNvPr>
            <p:cNvSpPr/>
            <p:nvPr/>
          </p:nvSpPr>
          <p:spPr>
            <a:xfrm>
              <a:off x="6081915" y="6732587"/>
              <a:ext cx="2851052" cy="125413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56020BDE-B35D-46B8-8F61-FFBE29B1DC51}"/>
                </a:ext>
              </a:extLst>
            </p:cNvPr>
            <p:cNvSpPr/>
            <p:nvPr/>
          </p:nvSpPr>
          <p:spPr>
            <a:xfrm>
              <a:off x="8918882" y="6735341"/>
              <a:ext cx="3273117" cy="1226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46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E7E9B70A-56C7-4290-B2AE-3E536C91A6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79" b="44385" l="15969" r="32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15803" r="64918" b="52439"/>
          <a:stretch/>
        </p:blipFill>
        <p:spPr>
          <a:xfrm rot="19778565">
            <a:off x="512595" y="936830"/>
            <a:ext cx="951034" cy="799965"/>
          </a:xfrm>
          <a:prstGeom prst="rect">
            <a:avLst/>
          </a:prstGeom>
        </p:spPr>
      </p:pic>
      <p:pic>
        <p:nvPicPr>
          <p:cNvPr id="48" name="Picture 47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DE89A90-6557-45A8-B775-3CC5B170D8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80" b="43172" l="42795" r="55808">
                        <a14:foregroundMark x1="54492" y1="28819" x2="54492" y2="28819"/>
                        <a14:foregroundMark x1="52539" y1="31597" x2="52539" y2="31597"/>
                        <a14:foregroundMark x1="52148" y1="40104" x2="52148" y2="40104"/>
                        <a14:foregroundMark x1="52246" y1="38542" x2="52246" y2="42188"/>
                        <a14:foregroundMark x1="51953" y1="31250" x2="52539" y2="32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68" t="17644" r="42565" b="53992"/>
          <a:stretch/>
        </p:blipFill>
        <p:spPr>
          <a:xfrm rot="1302950">
            <a:off x="10933758" y="1146194"/>
            <a:ext cx="799475" cy="784100"/>
          </a:xfrm>
          <a:prstGeom prst="rect">
            <a:avLst/>
          </a:prstGeom>
        </p:spPr>
      </p:pic>
      <p:pic>
        <p:nvPicPr>
          <p:cNvPr id="49" name="Picture 48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BCB78703-1A62-4783-A9AC-D3E2E93CCF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43" b="44169" l="67879" r="8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53" t="19165" r="14787" b="53053"/>
          <a:stretch/>
        </p:blipFill>
        <p:spPr>
          <a:xfrm rot="946486">
            <a:off x="308283" y="2971018"/>
            <a:ext cx="912707" cy="740559"/>
          </a:xfrm>
          <a:prstGeom prst="rect">
            <a:avLst/>
          </a:prstGeom>
        </p:spPr>
      </p:pic>
      <p:pic>
        <p:nvPicPr>
          <p:cNvPr id="50" name="Picture 49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B21DDDA5-AF7F-4A03-BD10-5AEF7781D5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41" b="81611" l="16831" r="31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53295" r="66844" b="15243"/>
          <a:stretch/>
        </p:blipFill>
        <p:spPr>
          <a:xfrm rot="20058234">
            <a:off x="11221698" y="5948254"/>
            <a:ext cx="795115" cy="775722"/>
          </a:xfrm>
          <a:prstGeom prst="rect">
            <a:avLst/>
          </a:prstGeom>
        </p:spPr>
      </p:pic>
      <p:pic>
        <p:nvPicPr>
          <p:cNvPr id="51" name="Picture 50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780AF7D-5599-48EB-9462-F4AA922F88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72" b="84798" l="42806" r="5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t="57881" r="42913" b="12211"/>
          <a:stretch/>
        </p:blipFill>
        <p:spPr>
          <a:xfrm rot="19651691">
            <a:off x="378454" y="5716833"/>
            <a:ext cx="744261" cy="789097"/>
          </a:xfrm>
          <a:prstGeom prst="rect">
            <a:avLst/>
          </a:prstGeom>
        </p:spPr>
      </p:pic>
      <p:pic>
        <p:nvPicPr>
          <p:cNvPr id="52" name="Picture 51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9A44F3B0-B2F8-4319-B50E-F8554A09B8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30" b="83712" l="71522" r="81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99" t="59320" r="17466" b="13578"/>
          <a:stretch/>
        </p:blipFill>
        <p:spPr>
          <a:xfrm rot="20440538">
            <a:off x="5506989" y="981188"/>
            <a:ext cx="722489" cy="900224"/>
          </a:xfrm>
          <a:prstGeom prst="rect">
            <a:avLst/>
          </a:prstGeom>
        </p:spPr>
      </p:pic>
      <p:sp>
        <p:nvSpPr>
          <p:cNvPr id="36" name="Rectangle: Folded Corner 35">
            <a:extLst>
              <a:ext uri="{FF2B5EF4-FFF2-40B4-BE49-F238E27FC236}">
                <a16:creationId xmlns:a16="http://schemas.microsoft.com/office/drawing/2014/main" xmlns="" id="{33541147-44F1-4911-A9E0-B4F9AB97DC59}"/>
              </a:ext>
            </a:extLst>
          </p:cNvPr>
          <p:cNvSpPr/>
          <p:nvPr/>
        </p:nvSpPr>
        <p:spPr>
          <a:xfrm>
            <a:off x="15114812" y="2619579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FBBC0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8" name="Rectangle: Folded Corner 37">
            <a:extLst>
              <a:ext uri="{FF2B5EF4-FFF2-40B4-BE49-F238E27FC236}">
                <a16:creationId xmlns:a16="http://schemas.microsoft.com/office/drawing/2014/main" xmlns="" id="{9A9E691B-7C86-4546-8C30-65511A652C98}"/>
              </a:ext>
            </a:extLst>
          </p:cNvPr>
          <p:cNvSpPr/>
          <p:nvPr/>
        </p:nvSpPr>
        <p:spPr>
          <a:xfrm>
            <a:off x="13792056" y="3720645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34A85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0" name="Rectangle: Folded Corner 39">
            <a:extLst>
              <a:ext uri="{FF2B5EF4-FFF2-40B4-BE49-F238E27FC236}">
                <a16:creationId xmlns:a16="http://schemas.microsoft.com/office/drawing/2014/main" xmlns="" id="{0D1F0D08-AD19-48FF-8FBF-7FC0D9D2CFC9}"/>
              </a:ext>
            </a:extLst>
          </p:cNvPr>
          <p:cNvSpPr/>
          <p:nvPr/>
        </p:nvSpPr>
        <p:spPr>
          <a:xfrm>
            <a:off x="12669839" y="4728714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4285F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F143A128-3C17-4B5C-9EAE-D5212C16DA10}"/>
              </a:ext>
            </a:extLst>
          </p:cNvPr>
          <p:cNvSpPr/>
          <p:nvPr/>
        </p:nvSpPr>
        <p:spPr>
          <a:xfrm>
            <a:off x="150703" y="19503"/>
            <a:ext cx="12041297" cy="1084365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7F82BBAC-D977-468B-AD77-342DE854225B}"/>
              </a:ext>
            </a:extLst>
          </p:cNvPr>
          <p:cNvGrpSpPr/>
          <p:nvPr/>
        </p:nvGrpSpPr>
        <p:grpSpPr>
          <a:xfrm>
            <a:off x="3065043" y="346935"/>
            <a:ext cx="6654018" cy="550671"/>
            <a:chOff x="2768991" y="3077691"/>
            <a:chExt cx="6654018" cy="55067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xmlns="" id="{8C349510-4FCE-42CD-927E-BF4D16E718FC}"/>
                </a:ext>
              </a:extLst>
            </p:cNvPr>
            <p:cNvSpPr/>
            <p:nvPr/>
          </p:nvSpPr>
          <p:spPr>
            <a:xfrm>
              <a:off x="2768991" y="3077691"/>
              <a:ext cx="6654018" cy="550671"/>
            </a:xfrm>
            <a:prstGeom prst="roundRect">
              <a:avLst>
                <a:gd name="adj" fmla="val 4496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7E51F026-6863-4779-A4D7-E6BAB4F66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504" y="3210391"/>
              <a:ext cx="285270" cy="285270"/>
            </a:xfrm>
            <a:prstGeom prst="rect">
              <a:avLst/>
            </a:prstGeom>
          </p:spPr>
        </p:pic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xmlns="" id="{F70E97AF-2F59-4143-8F0E-582130EC0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9001" y="3250651"/>
              <a:ext cx="143165" cy="204749"/>
            </a:xfrm>
            <a:prstGeom prst="rect">
              <a:avLst/>
            </a:prstGeom>
          </p:spPr>
        </p:pic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42144100-7336-4601-8789-C14065A818ED}"/>
              </a:ext>
            </a:extLst>
          </p:cNvPr>
          <p:cNvSpPr/>
          <p:nvPr/>
        </p:nvSpPr>
        <p:spPr>
          <a:xfrm>
            <a:off x="10817067" y="343411"/>
            <a:ext cx="275772" cy="290286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9A2E1E3C-ADB0-438A-B61D-FD8069B92CFE}"/>
              </a:ext>
            </a:extLst>
          </p:cNvPr>
          <p:cNvSpPr/>
          <p:nvPr/>
        </p:nvSpPr>
        <p:spPr>
          <a:xfrm>
            <a:off x="11257230" y="347271"/>
            <a:ext cx="275772" cy="290286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499FFCE0-FC22-430D-A79D-FA7E1659D4BC}"/>
              </a:ext>
            </a:extLst>
          </p:cNvPr>
          <p:cNvSpPr/>
          <p:nvPr/>
        </p:nvSpPr>
        <p:spPr>
          <a:xfrm>
            <a:off x="11668510" y="343411"/>
            <a:ext cx="275772" cy="290286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A33C44-A1DA-530F-4DA7-05413A25C970}"/>
              </a:ext>
            </a:extLst>
          </p:cNvPr>
          <p:cNvSpPr txBox="1"/>
          <p:nvPr/>
        </p:nvSpPr>
        <p:spPr>
          <a:xfrm>
            <a:off x="3869074" y="302230"/>
            <a:ext cx="530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II. </a:t>
            </a:r>
            <a:r>
              <a:rPr lang="it-IT" sz="32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Tìm hiểu các ngành kinh tế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92046E-9101-0EED-2158-914495A1AB34}"/>
              </a:ext>
            </a:extLst>
          </p:cNvPr>
          <p:cNvSpPr txBox="1"/>
          <p:nvPr/>
        </p:nvSpPr>
        <p:spPr>
          <a:xfrm>
            <a:off x="-172639" y="225580"/>
            <a:ext cx="353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T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R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N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G</a:t>
            </a:r>
            <a:r>
              <a:rPr lang="en-PH" sz="4000" dirty="0">
                <a:latin typeface="#9Slide07 IcielBC Cubano Normal" panose="00000500000000000000" pitchFamily="2" charset="0"/>
              </a:rPr>
              <a:t> 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Q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Ố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C</a:t>
            </a:r>
          </a:p>
        </p:txBody>
      </p:sp>
      <p:pic>
        <p:nvPicPr>
          <p:cNvPr id="5" name="Picture 4" descr="A person holding wheat in his hand&#10;&#10;Description automatically generated">
            <a:extLst>
              <a:ext uri="{FF2B5EF4-FFF2-40B4-BE49-F238E27FC236}">
                <a16:creationId xmlns:a16="http://schemas.microsoft.com/office/drawing/2014/main" xmlns="" id="{F75BDDA8-3A4E-B06A-3FCA-DF759FC5C9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433" y="2303753"/>
            <a:ext cx="1368868" cy="1871458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xmlns="" id="{E0BBC849-9741-B7CD-9AED-8E10471AC8C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404" y="4246512"/>
            <a:ext cx="1499482" cy="1499482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group of trees in a row&#10;&#10;Description automatically generated">
            <a:extLst>
              <a:ext uri="{FF2B5EF4-FFF2-40B4-BE49-F238E27FC236}">
                <a16:creationId xmlns:a16="http://schemas.microsoft.com/office/drawing/2014/main" xmlns="" id="{3E18C655-30D9-A118-11DD-A50B9C955E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79" y="5814230"/>
            <a:ext cx="1521442" cy="1521442"/>
          </a:xfrm>
          <a:prstGeom prst="rect">
            <a:avLst/>
          </a:prstGeom>
        </p:spPr>
      </p:pic>
      <p:pic>
        <p:nvPicPr>
          <p:cNvPr id="11" name="Picture 10" descr="A group of fish in water&#10;&#10;Description automatically generated">
            <a:extLst>
              <a:ext uri="{FF2B5EF4-FFF2-40B4-BE49-F238E27FC236}">
                <a16:creationId xmlns:a16="http://schemas.microsoft.com/office/drawing/2014/main" xmlns="" id="{CCC545C5-2669-6322-E5C7-EAEB4318C1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016" y="3990751"/>
            <a:ext cx="1448282" cy="18411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4C7E78-8310-B28B-9B6C-DFECEEE0C8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00756" y="897605"/>
            <a:ext cx="5880726" cy="597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09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8FA672D-B2D5-46F8-85D9-E0BD13D95D9F}"/>
              </a:ext>
            </a:extLst>
          </p:cNvPr>
          <p:cNvGrpSpPr/>
          <p:nvPr/>
        </p:nvGrpSpPr>
        <p:grpSpPr>
          <a:xfrm>
            <a:off x="-6365896" y="1311212"/>
            <a:ext cx="5928271" cy="4980731"/>
            <a:chOff x="505185" y="1311212"/>
            <a:chExt cx="5928271" cy="498073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4936272-D930-4D13-B35E-653478DB0C26}"/>
                </a:ext>
              </a:extLst>
            </p:cNvPr>
            <p:cNvSpPr/>
            <p:nvPr/>
          </p:nvSpPr>
          <p:spPr>
            <a:xfrm>
              <a:off x="505185" y="1311212"/>
              <a:ext cx="5928271" cy="4980731"/>
            </a:xfrm>
            <a:prstGeom prst="roundRect">
              <a:avLst>
                <a:gd name="adj" fmla="val 3843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xmlns="" id="{744E1DD8-9595-4BE7-A92E-BA1418E36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55750" y1="49333" x2="60625" y2="59333"/>
                          <a14:backgroundMark x1="39500" y1="70833" x2="39500" y2="7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0" t="21587" r="28572" b="23651"/>
            <a:stretch/>
          </p:blipFill>
          <p:spPr>
            <a:xfrm>
              <a:off x="631372" y="1439718"/>
              <a:ext cx="500743" cy="481215"/>
            </a:xfrm>
            <a:prstGeom prst="rect">
              <a:avLst/>
            </a:prstGeom>
          </p:spPr>
        </p:pic>
      </p:grpSp>
      <p:sp>
        <p:nvSpPr>
          <p:cNvPr id="25" name="Rectangle: Folded Corner 24">
            <a:extLst>
              <a:ext uri="{FF2B5EF4-FFF2-40B4-BE49-F238E27FC236}">
                <a16:creationId xmlns:a16="http://schemas.microsoft.com/office/drawing/2014/main" xmlns="" id="{5599B663-3C1F-4573-8B4A-87A39C2FDEE9}"/>
              </a:ext>
            </a:extLst>
          </p:cNvPr>
          <p:cNvSpPr/>
          <p:nvPr/>
        </p:nvSpPr>
        <p:spPr>
          <a:xfrm>
            <a:off x="1375785" y="1805507"/>
            <a:ext cx="9744263" cy="5019958"/>
          </a:xfrm>
          <a:prstGeom prst="foldedCorner">
            <a:avLst>
              <a:gd name="adj" fmla="val 17210"/>
            </a:avLst>
          </a:prstGeom>
          <a:solidFill>
            <a:srgbClr val="D09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just">
              <a:lnSpc>
                <a:spcPct val="107000"/>
              </a:lnSpc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 </a:t>
            </a:r>
            <a:endParaRPr lang="en-US" sz="2000" dirty="0">
              <a:solidFill>
                <a:schemeClr val="tx1"/>
              </a:solidFill>
              <a:effectLst/>
              <a:latin typeface="#9Slide03 Oswald" panose="00000500000000000000" pitchFamily="2" charset="0"/>
              <a:ea typeface="Cambria" panose="02040503050406030204" pitchFamily="18" charset="0"/>
            </a:endParaRPr>
          </a:p>
          <a:p>
            <a:pPr indent="180340" algn="just">
              <a:lnSpc>
                <a:spcPct val="107000"/>
              </a:lnSpc>
              <a:spcBef>
                <a:spcPts val="1200"/>
              </a:spcBef>
              <a:spcAft>
                <a:spcPts val="200"/>
              </a:spcAft>
            </a:pPr>
            <a:endParaRPr lang="en-US" sz="2000" dirty="0">
              <a:solidFill>
                <a:schemeClr val="tx1"/>
              </a:solidFill>
              <a:effectLst/>
              <a:latin typeface="#9Slide03 Oswald" panose="00000500000000000000" pitchFamily="2" charset="0"/>
              <a:ea typeface="Cambria" panose="02040503050406030204" pitchFamily="18" charset="0"/>
            </a:endParaRPr>
          </a:p>
          <a:p>
            <a:pPr indent="180340" algn="just">
              <a:lnSpc>
                <a:spcPct val="107000"/>
              </a:lnSpc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bg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3. Dịch vụ</a:t>
            </a:r>
          </a:p>
          <a:p>
            <a:pPr indent="180340" algn="just">
              <a:lnSpc>
                <a:spcPct val="107000"/>
              </a:lnSpc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- Có tốc độ phát triển rất nhanh, tỉ trọng cao nhất trong GDP (d/c)</a:t>
            </a:r>
          </a:p>
          <a:p>
            <a:pPr indent="180340" algn="just">
              <a:lnSpc>
                <a:spcPct val="107000"/>
              </a:lnSpc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- Là cường quốc về thương mại của TG, ngoại thương có tốc độ tăng trưởng nhanh nhất (d/c).</a:t>
            </a:r>
          </a:p>
          <a:p>
            <a:pPr indent="180340" algn="just">
              <a:lnSpc>
                <a:spcPct val="107000"/>
              </a:lnSpc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- Hệ thống GTVT trở thành động lực quan trọng giúp phát triển KT.</a:t>
            </a:r>
          </a:p>
          <a:p>
            <a:pPr indent="338138" algn="just">
              <a:lnSpc>
                <a:spcPct val="107000"/>
              </a:lnSpc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+ Mạng lưới đường ô tô, đường sắt phát triển bậc nhất (d/c)</a:t>
            </a:r>
          </a:p>
          <a:p>
            <a:pPr indent="338138" algn="just">
              <a:lnSpc>
                <a:spcPct val="107000"/>
              </a:lnSpc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+ Ngành hàng không có vị trí cao trên TG.</a:t>
            </a:r>
          </a:p>
          <a:p>
            <a:pPr indent="338138" algn="just">
              <a:lnSpc>
                <a:spcPct val="107000"/>
              </a:lnSpc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+ Ngành hàng hải rất phát triển với nhiều cảng lớn (d/c)</a:t>
            </a:r>
          </a:p>
          <a:p>
            <a:pPr indent="180340" algn="just">
              <a:lnSpc>
                <a:spcPct val="107000"/>
              </a:lnSpc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- Hệ thống thông tin, viễn thông phát triển nhờ trình độ KH-CN không ngừng nâng cao, đi đầu công nghệ 5G và mạng lưới sử dụng lớn nhất TG</a:t>
            </a:r>
          </a:p>
          <a:p>
            <a:pPr indent="180340" algn="just">
              <a:lnSpc>
                <a:spcPct val="107000"/>
              </a:lnSpc>
              <a:spcBef>
                <a:spcPts val="1200"/>
              </a:spcBef>
              <a:spcAft>
                <a:spcPts val="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- Du lịch trở thành ngành KT mũi nhọn, tài nguyên DL đa dạng.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6463E7D-8203-4458-9CEA-045EFE490F32}"/>
              </a:ext>
            </a:extLst>
          </p:cNvPr>
          <p:cNvSpPr/>
          <p:nvPr/>
        </p:nvSpPr>
        <p:spPr>
          <a:xfrm>
            <a:off x="442857" y="7164428"/>
            <a:ext cx="9005362" cy="475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0FBBFA7-A253-47F9-8FF6-6E5D29AE73D6}"/>
              </a:ext>
            </a:extLst>
          </p:cNvPr>
          <p:cNvGrpSpPr/>
          <p:nvPr/>
        </p:nvGrpSpPr>
        <p:grpSpPr>
          <a:xfrm rot="5400000" flipV="1">
            <a:off x="-3352257" y="3352257"/>
            <a:ext cx="6858002" cy="153487"/>
            <a:chOff x="-1" y="6732587"/>
            <a:chExt cx="12192000" cy="12773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9DEC9FC8-1394-4560-8C55-C0A956EC05A4}"/>
                </a:ext>
              </a:extLst>
            </p:cNvPr>
            <p:cNvSpPr/>
            <p:nvPr/>
          </p:nvSpPr>
          <p:spPr>
            <a:xfrm>
              <a:off x="-1" y="6734905"/>
              <a:ext cx="2973721" cy="123095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9FF6E7E3-41FC-4278-ADFA-5A6B603B6DF5}"/>
                </a:ext>
              </a:extLst>
            </p:cNvPr>
            <p:cNvSpPr/>
            <p:nvPr/>
          </p:nvSpPr>
          <p:spPr>
            <a:xfrm>
              <a:off x="2973720" y="6734905"/>
              <a:ext cx="3122280" cy="125413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A510759-5480-4503-9C7A-8AAFAC876B78}"/>
                </a:ext>
              </a:extLst>
            </p:cNvPr>
            <p:cNvSpPr/>
            <p:nvPr/>
          </p:nvSpPr>
          <p:spPr>
            <a:xfrm>
              <a:off x="6081915" y="6732587"/>
              <a:ext cx="2851052" cy="125413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56020BDE-B35D-46B8-8F61-FFBE29B1DC51}"/>
                </a:ext>
              </a:extLst>
            </p:cNvPr>
            <p:cNvSpPr/>
            <p:nvPr/>
          </p:nvSpPr>
          <p:spPr>
            <a:xfrm>
              <a:off x="8918882" y="6735341"/>
              <a:ext cx="3273117" cy="1226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46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E7E9B70A-56C7-4290-B2AE-3E536C91A6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79" b="44385" l="15969" r="32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15803" r="64918" b="52439"/>
          <a:stretch/>
        </p:blipFill>
        <p:spPr>
          <a:xfrm rot="19778565">
            <a:off x="512595" y="936830"/>
            <a:ext cx="951034" cy="799965"/>
          </a:xfrm>
          <a:prstGeom prst="rect">
            <a:avLst/>
          </a:prstGeom>
        </p:spPr>
      </p:pic>
      <p:pic>
        <p:nvPicPr>
          <p:cNvPr id="48" name="Picture 47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DE89A90-6557-45A8-B775-3CC5B170D8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80" b="43172" l="42795" r="55808">
                        <a14:foregroundMark x1="54492" y1="28819" x2="54492" y2="28819"/>
                        <a14:foregroundMark x1="52539" y1="31597" x2="52539" y2="31597"/>
                        <a14:foregroundMark x1="52148" y1="40104" x2="52148" y2="40104"/>
                        <a14:foregroundMark x1="52246" y1="38542" x2="52246" y2="42188"/>
                        <a14:foregroundMark x1="51953" y1="31250" x2="52539" y2="32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68" t="17644" r="42565" b="53992"/>
          <a:stretch/>
        </p:blipFill>
        <p:spPr>
          <a:xfrm rot="1302950">
            <a:off x="10933758" y="1146194"/>
            <a:ext cx="799475" cy="784100"/>
          </a:xfrm>
          <a:prstGeom prst="rect">
            <a:avLst/>
          </a:prstGeom>
        </p:spPr>
      </p:pic>
      <p:pic>
        <p:nvPicPr>
          <p:cNvPr id="49" name="Picture 48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BCB78703-1A62-4783-A9AC-D3E2E93CCF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43" b="44169" l="67879" r="8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53" t="19165" r="14787" b="53053"/>
          <a:stretch/>
        </p:blipFill>
        <p:spPr>
          <a:xfrm rot="946486">
            <a:off x="308283" y="2971018"/>
            <a:ext cx="912707" cy="740559"/>
          </a:xfrm>
          <a:prstGeom prst="rect">
            <a:avLst/>
          </a:prstGeom>
        </p:spPr>
      </p:pic>
      <p:pic>
        <p:nvPicPr>
          <p:cNvPr id="50" name="Picture 49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B21DDDA5-AF7F-4A03-BD10-5AEF7781D5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41" b="81611" l="16831" r="31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53295" r="66844" b="15243"/>
          <a:stretch/>
        </p:blipFill>
        <p:spPr>
          <a:xfrm rot="20058234">
            <a:off x="11221698" y="5948254"/>
            <a:ext cx="795115" cy="775722"/>
          </a:xfrm>
          <a:prstGeom prst="rect">
            <a:avLst/>
          </a:prstGeom>
        </p:spPr>
      </p:pic>
      <p:pic>
        <p:nvPicPr>
          <p:cNvPr id="51" name="Picture 50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780AF7D-5599-48EB-9462-F4AA922F88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72" b="84798" l="42806" r="5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t="57881" r="42913" b="12211"/>
          <a:stretch/>
        </p:blipFill>
        <p:spPr>
          <a:xfrm rot="19651691">
            <a:off x="378454" y="5716833"/>
            <a:ext cx="744261" cy="789097"/>
          </a:xfrm>
          <a:prstGeom prst="rect">
            <a:avLst/>
          </a:prstGeom>
        </p:spPr>
      </p:pic>
      <p:pic>
        <p:nvPicPr>
          <p:cNvPr id="52" name="Picture 51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9A44F3B0-B2F8-4319-B50E-F8554A09B8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30" b="83712" l="71522" r="81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99" t="59320" r="17466" b="13578"/>
          <a:stretch/>
        </p:blipFill>
        <p:spPr>
          <a:xfrm rot="20440538">
            <a:off x="5506989" y="981188"/>
            <a:ext cx="722489" cy="900224"/>
          </a:xfrm>
          <a:prstGeom prst="rect">
            <a:avLst/>
          </a:prstGeom>
        </p:spPr>
      </p:pic>
      <p:sp>
        <p:nvSpPr>
          <p:cNvPr id="36" name="Rectangle: Folded Corner 35">
            <a:extLst>
              <a:ext uri="{FF2B5EF4-FFF2-40B4-BE49-F238E27FC236}">
                <a16:creationId xmlns:a16="http://schemas.microsoft.com/office/drawing/2014/main" xmlns="" id="{33541147-44F1-4911-A9E0-B4F9AB97DC59}"/>
              </a:ext>
            </a:extLst>
          </p:cNvPr>
          <p:cNvSpPr/>
          <p:nvPr/>
        </p:nvSpPr>
        <p:spPr>
          <a:xfrm>
            <a:off x="15114812" y="2619579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FBBC0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69AEF04-28DC-4B17-8F7D-6DD31BCB3B13}"/>
              </a:ext>
            </a:extLst>
          </p:cNvPr>
          <p:cNvSpPr txBox="1"/>
          <p:nvPr/>
        </p:nvSpPr>
        <p:spPr>
          <a:xfrm>
            <a:off x="15304964" y="2757769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2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38" name="Rectangle: Folded Corner 37">
            <a:extLst>
              <a:ext uri="{FF2B5EF4-FFF2-40B4-BE49-F238E27FC236}">
                <a16:creationId xmlns:a16="http://schemas.microsoft.com/office/drawing/2014/main" xmlns="" id="{9A9E691B-7C86-4546-8C30-65511A652C98}"/>
              </a:ext>
            </a:extLst>
          </p:cNvPr>
          <p:cNvSpPr/>
          <p:nvPr/>
        </p:nvSpPr>
        <p:spPr>
          <a:xfrm>
            <a:off x="13792056" y="3720645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34A85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B9645CE-A4B8-4969-B8D1-8C49A36B9C6B}"/>
              </a:ext>
            </a:extLst>
          </p:cNvPr>
          <p:cNvSpPr txBox="1"/>
          <p:nvPr/>
        </p:nvSpPr>
        <p:spPr>
          <a:xfrm>
            <a:off x="14011159" y="386997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3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40" name="Rectangle: Folded Corner 39">
            <a:extLst>
              <a:ext uri="{FF2B5EF4-FFF2-40B4-BE49-F238E27FC236}">
                <a16:creationId xmlns:a16="http://schemas.microsoft.com/office/drawing/2014/main" xmlns="" id="{0D1F0D08-AD19-48FF-8FBF-7FC0D9D2CFC9}"/>
              </a:ext>
            </a:extLst>
          </p:cNvPr>
          <p:cNvSpPr/>
          <p:nvPr/>
        </p:nvSpPr>
        <p:spPr>
          <a:xfrm>
            <a:off x="12669839" y="4728714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4285F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1F719B9-B87A-4627-A948-7D4F1D1D9829}"/>
              </a:ext>
            </a:extLst>
          </p:cNvPr>
          <p:cNvSpPr txBox="1"/>
          <p:nvPr/>
        </p:nvSpPr>
        <p:spPr>
          <a:xfrm>
            <a:off x="12888942" y="487812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4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F143A128-3C17-4B5C-9EAE-D5212C16DA10}"/>
              </a:ext>
            </a:extLst>
          </p:cNvPr>
          <p:cNvSpPr/>
          <p:nvPr/>
        </p:nvSpPr>
        <p:spPr>
          <a:xfrm>
            <a:off x="150703" y="19503"/>
            <a:ext cx="12041297" cy="1084365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7F82BBAC-D977-468B-AD77-342DE854225B}"/>
              </a:ext>
            </a:extLst>
          </p:cNvPr>
          <p:cNvGrpSpPr/>
          <p:nvPr/>
        </p:nvGrpSpPr>
        <p:grpSpPr>
          <a:xfrm>
            <a:off x="3065043" y="346935"/>
            <a:ext cx="6654018" cy="550671"/>
            <a:chOff x="2768991" y="3077691"/>
            <a:chExt cx="6654018" cy="55067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xmlns="" id="{8C349510-4FCE-42CD-927E-BF4D16E718FC}"/>
                </a:ext>
              </a:extLst>
            </p:cNvPr>
            <p:cNvSpPr/>
            <p:nvPr/>
          </p:nvSpPr>
          <p:spPr>
            <a:xfrm>
              <a:off x="2768991" y="3077691"/>
              <a:ext cx="6654018" cy="550671"/>
            </a:xfrm>
            <a:prstGeom prst="roundRect">
              <a:avLst>
                <a:gd name="adj" fmla="val 4496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7E51F026-6863-4779-A4D7-E6BAB4F66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504" y="3210391"/>
              <a:ext cx="285270" cy="285270"/>
            </a:xfrm>
            <a:prstGeom prst="rect">
              <a:avLst/>
            </a:prstGeom>
          </p:spPr>
        </p:pic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xmlns="" id="{F70E97AF-2F59-4143-8F0E-582130EC0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9001" y="3250651"/>
              <a:ext cx="143165" cy="204749"/>
            </a:xfrm>
            <a:prstGeom prst="rect">
              <a:avLst/>
            </a:prstGeom>
          </p:spPr>
        </p:pic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42144100-7336-4601-8789-C14065A818ED}"/>
              </a:ext>
            </a:extLst>
          </p:cNvPr>
          <p:cNvSpPr/>
          <p:nvPr/>
        </p:nvSpPr>
        <p:spPr>
          <a:xfrm>
            <a:off x="10817067" y="343411"/>
            <a:ext cx="275772" cy="290286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9A2E1E3C-ADB0-438A-B61D-FD8069B92CFE}"/>
              </a:ext>
            </a:extLst>
          </p:cNvPr>
          <p:cNvSpPr/>
          <p:nvPr/>
        </p:nvSpPr>
        <p:spPr>
          <a:xfrm>
            <a:off x="11257230" y="347271"/>
            <a:ext cx="275772" cy="290286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499FFCE0-FC22-430D-A79D-FA7E1659D4BC}"/>
              </a:ext>
            </a:extLst>
          </p:cNvPr>
          <p:cNvSpPr/>
          <p:nvPr/>
        </p:nvSpPr>
        <p:spPr>
          <a:xfrm>
            <a:off x="11668510" y="343411"/>
            <a:ext cx="275772" cy="290286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A33C44-A1DA-530F-4DA7-05413A25C970}"/>
              </a:ext>
            </a:extLst>
          </p:cNvPr>
          <p:cNvSpPr txBox="1"/>
          <p:nvPr/>
        </p:nvSpPr>
        <p:spPr>
          <a:xfrm>
            <a:off x="3869074" y="302230"/>
            <a:ext cx="530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II. </a:t>
            </a:r>
            <a:r>
              <a:rPr lang="it-IT" sz="32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Tìm hiểu các ngành kinh tế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92046E-9101-0EED-2158-914495A1AB34}"/>
              </a:ext>
            </a:extLst>
          </p:cNvPr>
          <p:cNvSpPr txBox="1"/>
          <p:nvPr/>
        </p:nvSpPr>
        <p:spPr>
          <a:xfrm>
            <a:off x="-172639" y="225580"/>
            <a:ext cx="353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T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R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N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G</a:t>
            </a:r>
            <a:r>
              <a:rPr lang="en-PH" sz="4000" dirty="0">
                <a:latin typeface="#9Slide07 IcielBC Cubano Normal" panose="00000500000000000000" pitchFamily="2" charset="0"/>
              </a:rPr>
              <a:t> 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Q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Ố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BC6F6F-6CFD-BB95-0C95-67E3516031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13026" y="3537294"/>
            <a:ext cx="3127218" cy="195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9948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17A7465-26F5-46D7-8451-AC00ADD37722}"/>
              </a:ext>
            </a:extLst>
          </p:cNvPr>
          <p:cNvGrpSpPr/>
          <p:nvPr/>
        </p:nvGrpSpPr>
        <p:grpSpPr>
          <a:xfrm>
            <a:off x="-1" y="6732588"/>
            <a:ext cx="12192001" cy="130049"/>
            <a:chOff x="-1" y="6732588"/>
            <a:chExt cx="12192001" cy="13004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5B394C0-93FA-43BC-AC86-6F3B1304E1A7}"/>
                </a:ext>
              </a:extLst>
            </p:cNvPr>
            <p:cNvSpPr/>
            <p:nvPr/>
          </p:nvSpPr>
          <p:spPr>
            <a:xfrm>
              <a:off x="-1" y="6734905"/>
              <a:ext cx="2973721" cy="123095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E0D0D20-9806-49D5-A847-02CD692DF1DA}"/>
                </a:ext>
              </a:extLst>
            </p:cNvPr>
            <p:cNvSpPr/>
            <p:nvPr/>
          </p:nvSpPr>
          <p:spPr>
            <a:xfrm>
              <a:off x="2973720" y="6734905"/>
              <a:ext cx="3122280" cy="125413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9D7A0D3-E7A0-4475-9020-73FF6C9C9FA6}"/>
                </a:ext>
              </a:extLst>
            </p:cNvPr>
            <p:cNvSpPr/>
            <p:nvPr/>
          </p:nvSpPr>
          <p:spPr>
            <a:xfrm>
              <a:off x="6096000" y="6732588"/>
              <a:ext cx="2851052" cy="125413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380231A-491E-41F2-AD5D-1795EE2E2C94}"/>
                </a:ext>
              </a:extLst>
            </p:cNvPr>
            <p:cNvSpPr/>
            <p:nvPr/>
          </p:nvSpPr>
          <p:spPr>
            <a:xfrm>
              <a:off x="8947052" y="6732588"/>
              <a:ext cx="3244948" cy="130049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F52EE2B-0F02-4C0A-A941-0A108489823F}"/>
              </a:ext>
            </a:extLst>
          </p:cNvPr>
          <p:cNvGrpSpPr/>
          <p:nvPr/>
        </p:nvGrpSpPr>
        <p:grpSpPr>
          <a:xfrm>
            <a:off x="-8538373" y="346935"/>
            <a:ext cx="6654018" cy="550671"/>
            <a:chOff x="2768991" y="3077691"/>
            <a:chExt cx="6654018" cy="55067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3F30708F-CBCD-4C49-87E5-B04C06733A08}"/>
                </a:ext>
              </a:extLst>
            </p:cNvPr>
            <p:cNvSpPr/>
            <p:nvPr/>
          </p:nvSpPr>
          <p:spPr>
            <a:xfrm>
              <a:off x="2768991" y="3077691"/>
              <a:ext cx="6654018" cy="550671"/>
            </a:xfrm>
            <a:prstGeom prst="roundRect">
              <a:avLst>
                <a:gd name="adj" fmla="val 4496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83BBA43E-01F2-49AC-AB54-E73BB39A2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504" y="3210391"/>
              <a:ext cx="285270" cy="285270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xmlns="" id="{BF107EDB-FEA9-4A9B-81A8-3521A3003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9001" y="3250651"/>
              <a:ext cx="143165" cy="204749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21CB715-CA1D-441B-A0B3-02225851F807}"/>
              </a:ext>
            </a:extLst>
          </p:cNvPr>
          <p:cNvSpPr txBox="1"/>
          <p:nvPr/>
        </p:nvSpPr>
        <p:spPr>
          <a:xfrm>
            <a:off x="-7893530" y="436727"/>
            <a:ext cx="5300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nội dung </a:t>
            </a:r>
            <a:endParaRPr lang="vi-VN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05E80F91-0F2E-49E3-B646-157DEE3838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43" b="44169" l="67879" r="8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53" t="19165" r="14787" b="53053"/>
          <a:stretch/>
        </p:blipFill>
        <p:spPr>
          <a:xfrm>
            <a:off x="-1774694" y="386390"/>
            <a:ext cx="609591" cy="494614"/>
          </a:xfrm>
          <a:prstGeom prst="rect">
            <a:avLst/>
          </a:prstGeom>
        </p:spPr>
      </p:pic>
      <p:pic>
        <p:nvPicPr>
          <p:cNvPr id="25" name="Graphic 24" descr="DVD player with solid fill">
            <a:extLst>
              <a:ext uri="{FF2B5EF4-FFF2-40B4-BE49-F238E27FC236}">
                <a16:creationId xmlns:a16="http://schemas.microsoft.com/office/drawing/2014/main" xmlns="" id="{6A00138A-075B-4944-BC5B-E3B7275461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1420195" y="1177208"/>
            <a:ext cx="759345" cy="759345"/>
          </a:xfrm>
          <a:prstGeom prst="rect">
            <a:avLst/>
          </a:prstGeom>
        </p:spPr>
      </p:pic>
      <p:pic>
        <p:nvPicPr>
          <p:cNvPr id="29" name="Graphic 28" descr="Optical disc with solid fill">
            <a:extLst>
              <a:ext uri="{FF2B5EF4-FFF2-40B4-BE49-F238E27FC236}">
                <a16:creationId xmlns:a16="http://schemas.microsoft.com/office/drawing/2014/main" xmlns="" id="{23FFD9D1-6559-4342-8338-615A5D9D99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2661668" y="1189462"/>
            <a:ext cx="759345" cy="759345"/>
          </a:xfrm>
          <a:prstGeom prst="rect">
            <a:avLst/>
          </a:prstGeom>
        </p:spPr>
      </p:pic>
      <p:pic>
        <p:nvPicPr>
          <p:cNvPr id="30" name="Graphic 29" descr="Film strip with solid fill">
            <a:extLst>
              <a:ext uri="{FF2B5EF4-FFF2-40B4-BE49-F238E27FC236}">
                <a16:creationId xmlns:a16="http://schemas.microsoft.com/office/drawing/2014/main" xmlns="" id="{A64067B7-2F0F-488C-97E9-C27E3A2A1D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19220354">
            <a:off x="-4847297" y="1115861"/>
            <a:ext cx="759345" cy="882040"/>
          </a:xfrm>
          <a:prstGeom prst="rect">
            <a:avLst/>
          </a:prstGeom>
        </p:spPr>
      </p:pic>
      <p:pic>
        <p:nvPicPr>
          <p:cNvPr id="31" name="Graphic 30" descr="Drama with solid fill">
            <a:extLst>
              <a:ext uri="{FF2B5EF4-FFF2-40B4-BE49-F238E27FC236}">
                <a16:creationId xmlns:a16="http://schemas.microsoft.com/office/drawing/2014/main" xmlns="" id="{E7E91881-5EBC-4F87-97EC-2B0CD0ADAF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3758000" y="1141808"/>
            <a:ext cx="759345" cy="759345"/>
          </a:xfrm>
          <a:prstGeom prst="rect">
            <a:avLst/>
          </a:prstGeom>
        </p:spPr>
      </p:pic>
      <p:pic>
        <p:nvPicPr>
          <p:cNvPr id="32" name="Graphic 31" descr="Director's Chair with solid fill">
            <a:extLst>
              <a:ext uri="{FF2B5EF4-FFF2-40B4-BE49-F238E27FC236}">
                <a16:creationId xmlns:a16="http://schemas.microsoft.com/office/drawing/2014/main" xmlns="" id="{5FE6D248-2F63-475C-A178-DB782635E5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1208463" y="7895499"/>
            <a:ext cx="759345" cy="759345"/>
          </a:xfrm>
          <a:prstGeom prst="rect">
            <a:avLst/>
          </a:prstGeom>
        </p:spPr>
      </p:pic>
      <p:pic>
        <p:nvPicPr>
          <p:cNvPr id="33" name="Graphic 32" descr="3d Glasses with solid fill">
            <a:extLst>
              <a:ext uri="{FF2B5EF4-FFF2-40B4-BE49-F238E27FC236}">
                <a16:creationId xmlns:a16="http://schemas.microsoft.com/office/drawing/2014/main" xmlns="" id="{F4D268A5-64A0-40E9-9F6D-41E0D9FA8B6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378262" y="7895499"/>
            <a:ext cx="759345" cy="759345"/>
          </a:xfrm>
          <a:prstGeom prst="rect">
            <a:avLst/>
          </a:prstGeom>
        </p:spPr>
      </p:pic>
      <p:pic>
        <p:nvPicPr>
          <p:cNvPr id="34" name="Graphic 33" descr="Film reel with solid fill">
            <a:extLst>
              <a:ext uri="{FF2B5EF4-FFF2-40B4-BE49-F238E27FC236}">
                <a16:creationId xmlns:a16="http://schemas.microsoft.com/office/drawing/2014/main" xmlns="" id="{740D2DC0-0C1A-483B-BF07-371F23F25AE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136167" y="7905840"/>
            <a:ext cx="759345" cy="759345"/>
          </a:xfrm>
          <a:prstGeom prst="rect">
            <a:avLst/>
          </a:prstGeom>
        </p:spPr>
      </p:pic>
      <p:pic>
        <p:nvPicPr>
          <p:cNvPr id="35" name="Graphic 34" descr="Theatre with solid fill">
            <a:extLst>
              <a:ext uri="{FF2B5EF4-FFF2-40B4-BE49-F238E27FC236}">
                <a16:creationId xmlns:a16="http://schemas.microsoft.com/office/drawing/2014/main" xmlns="" id="{391E3CB7-50BB-4855-BB08-B7934E892F2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8765097" y="7895499"/>
            <a:ext cx="759345" cy="759345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250E8C4-0D98-4E05-A7C6-4FC2CFB5C9FC}"/>
              </a:ext>
            </a:extLst>
          </p:cNvPr>
          <p:cNvSpPr/>
          <p:nvPr/>
        </p:nvSpPr>
        <p:spPr>
          <a:xfrm>
            <a:off x="10817067" y="-738629"/>
            <a:ext cx="275772" cy="290286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F99AB0D4-7AB8-4A5E-94E4-8EDF8A90F91A}"/>
              </a:ext>
            </a:extLst>
          </p:cNvPr>
          <p:cNvSpPr/>
          <p:nvPr/>
        </p:nvSpPr>
        <p:spPr>
          <a:xfrm>
            <a:off x="11257230" y="-734769"/>
            <a:ext cx="275772" cy="290286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35E3D579-BCE5-4CCF-8712-46086B88DC81}"/>
              </a:ext>
            </a:extLst>
          </p:cNvPr>
          <p:cNvSpPr/>
          <p:nvPr/>
        </p:nvSpPr>
        <p:spPr>
          <a:xfrm>
            <a:off x="11668510" y="-738629"/>
            <a:ext cx="275772" cy="290286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39" name="Picture 38" descr="Avocado Moody Foodies">
            <a:extLst>
              <a:ext uri="{FF2B5EF4-FFF2-40B4-BE49-F238E27FC236}">
                <a16:creationId xmlns:a16="http://schemas.microsoft.com/office/drawing/2014/main" xmlns="" id="{20D8B614-426C-456A-8BDC-B1B33DDC13D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499" y="4646320"/>
            <a:ext cx="1048770" cy="1048770"/>
          </a:xfrm>
          <a:prstGeom prst="rect">
            <a:avLst/>
          </a:prstGeom>
        </p:spPr>
      </p:pic>
      <p:pic>
        <p:nvPicPr>
          <p:cNvPr id="40" name="Picture 39" descr="Pear Moody Foodies">
            <a:extLst>
              <a:ext uri="{FF2B5EF4-FFF2-40B4-BE49-F238E27FC236}">
                <a16:creationId xmlns:a16="http://schemas.microsoft.com/office/drawing/2014/main" xmlns="" id="{0ABCB0D6-75B4-4A46-9B4C-008845A5BB3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74" y="5754532"/>
            <a:ext cx="834962" cy="834962"/>
          </a:xfrm>
          <a:prstGeom prst="rect">
            <a:avLst/>
          </a:prstGeom>
        </p:spPr>
      </p:pic>
      <p:pic>
        <p:nvPicPr>
          <p:cNvPr id="41" name="Picture 40" descr="Apple Moody Foodies">
            <a:extLst>
              <a:ext uri="{FF2B5EF4-FFF2-40B4-BE49-F238E27FC236}">
                <a16:creationId xmlns:a16="http://schemas.microsoft.com/office/drawing/2014/main" xmlns="" id="{C14D5368-60B7-44CD-AA09-BF13FA6B57D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984" y="5373459"/>
            <a:ext cx="1066988" cy="1066988"/>
          </a:xfrm>
          <a:prstGeom prst="rect">
            <a:avLst/>
          </a:prstGeom>
        </p:spPr>
      </p:pic>
      <p:pic>
        <p:nvPicPr>
          <p:cNvPr id="42" name="Picture 41" descr="Watermelon Moody Foodies">
            <a:extLst>
              <a:ext uri="{FF2B5EF4-FFF2-40B4-BE49-F238E27FC236}">
                <a16:creationId xmlns:a16="http://schemas.microsoft.com/office/drawing/2014/main" xmlns="" id="{70FABB71-9F2D-4F06-91F5-A076CA94350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72" y="4969178"/>
            <a:ext cx="937775" cy="937775"/>
          </a:xfrm>
          <a:prstGeom prst="rect">
            <a:avLst/>
          </a:prstGeom>
        </p:spPr>
      </p:pic>
      <p:pic>
        <p:nvPicPr>
          <p:cNvPr id="43" name="Picture 42" descr="Banana Moody Foodies">
            <a:extLst>
              <a:ext uri="{FF2B5EF4-FFF2-40B4-BE49-F238E27FC236}">
                <a16:creationId xmlns:a16="http://schemas.microsoft.com/office/drawing/2014/main" xmlns="" id="{D30EB642-6BF0-47C1-AFE6-7EFF1C7CD93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92" y="5294068"/>
            <a:ext cx="920929" cy="920929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58635FE-5EEA-4139-8C80-A797622A51FF}"/>
              </a:ext>
            </a:extLst>
          </p:cNvPr>
          <p:cNvSpPr/>
          <p:nvPr/>
        </p:nvSpPr>
        <p:spPr>
          <a:xfrm>
            <a:off x="740934" y="3080965"/>
            <a:ext cx="995680" cy="971973"/>
          </a:xfrm>
          <a:prstGeom prst="ellipse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859" t="-135085" r="-545392" b="-284131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FC1F9B19-18CD-41E5-A267-04C02F936C96}"/>
              </a:ext>
            </a:extLst>
          </p:cNvPr>
          <p:cNvSpPr/>
          <p:nvPr/>
        </p:nvSpPr>
        <p:spPr>
          <a:xfrm>
            <a:off x="2973720" y="189085"/>
            <a:ext cx="995680" cy="971973"/>
          </a:xfrm>
          <a:prstGeom prst="ellipse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1960" t="-147226" r="-443210" b="-302684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EF11603-7F14-442D-BAE7-ABD8077E9356}"/>
              </a:ext>
            </a:extLst>
          </p:cNvPr>
          <p:cNvSpPr/>
          <p:nvPr/>
        </p:nvSpPr>
        <p:spPr>
          <a:xfrm>
            <a:off x="10515839" y="3566952"/>
            <a:ext cx="995680" cy="971973"/>
          </a:xfrm>
          <a:prstGeom prst="ellipse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1948" t="-128498" r="-154517" b="-276273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AD32D9E7-B0DB-4B02-9F31-EF0B07A443C3}"/>
              </a:ext>
            </a:extLst>
          </p:cNvPr>
          <p:cNvSpPr/>
          <p:nvPr/>
        </p:nvSpPr>
        <p:spPr>
          <a:xfrm>
            <a:off x="8908877" y="268506"/>
            <a:ext cx="995680" cy="971973"/>
          </a:xfrm>
          <a:prstGeom prst="ellipse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61918" t="-139800" r="-34677" b="-29582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pink text on a black background&#10;&#10;Description automatically generated">
            <a:extLst>
              <a:ext uri="{FF2B5EF4-FFF2-40B4-BE49-F238E27FC236}">
                <a16:creationId xmlns:a16="http://schemas.microsoft.com/office/drawing/2014/main" xmlns="" id="{E3D0B2AC-9075-D455-BFED-692156778D3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44" y="897606"/>
            <a:ext cx="6534925" cy="49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40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8FA672D-B2D5-46F8-85D9-E0BD13D95D9F}"/>
              </a:ext>
            </a:extLst>
          </p:cNvPr>
          <p:cNvGrpSpPr/>
          <p:nvPr/>
        </p:nvGrpSpPr>
        <p:grpSpPr>
          <a:xfrm>
            <a:off x="505185" y="1311212"/>
            <a:ext cx="5928271" cy="4980731"/>
            <a:chOff x="505185" y="1311212"/>
            <a:chExt cx="5928271" cy="498073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4936272-D930-4D13-B35E-653478DB0C26}"/>
                </a:ext>
              </a:extLst>
            </p:cNvPr>
            <p:cNvSpPr/>
            <p:nvPr/>
          </p:nvSpPr>
          <p:spPr>
            <a:xfrm>
              <a:off x="505185" y="1311212"/>
              <a:ext cx="5928271" cy="4980731"/>
            </a:xfrm>
            <a:prstGeom prst="roundRect">
              <a:avLst>
                <a:gd name="adj" fmla="val 3843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xmlns="" id="{744E1DD8-9595-4BE7-A92E-BA1418E36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55750" y1="49333" x2="60625" y2="59333"/>
                          <a14:backgroundMark x1="39500" y1="70833" x2="39500" y2="7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0" t="21587" r="28572" b="23651"/>
            <a:stretch/>
          </p:blipFill>
          <p:spPr>
            <a:xfrm>
              <a:off x="631372" y="1439718"/>
              <a:ext cx="500743" cy="481215"/>
            </a:xfrm>
            <a:prstGeom prst="rect">
              <a:avLst/>
            </a:prstGeom>
          </p:spPr>
        </p:pic>
      </p:grpSp>
      <p:sp>
        <p:nvSpPr>
          <p:cNvPr id="25" name="Rectangle: Folded Corner 24">
            <a:extLst>
              <a:ext uri="{FF2B5EF4-FFF2-40B4-BE49-F238E27FC236}">
                <a16:creationId xmlns:a16="http://schemas.microsoft.com/office/drawing/2014/main" xmlns="" id="{5599B663-3C1F-4573-8B4A-87A39C2FDEE9}"/>
              </a:ext>
            </a:extLst>
          </p:cNvPr>
          <p:cNvSpPr/>
          <p:nvPr/>
        </p:nvSpPr>
        <p:spPr>
          <a:xfrm>
            <a:off x="6929768" y="1326518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FD5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BD80C98A-D228-40D4-B5DB-91DA3DC4E29E}"/>
              </a:ext>
            </a:extLst>
          </p:cNvPr>
          <p:cNvSpPr/>
          <p:nvPr/>
        </p:nvSpPr>
        <p:spPr>
          <a:xfrm>
            <a:off x="6953500" y="2385884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FBBC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1" name="Rectangle: Folded Corner 30">
            <a:extLst>
              <a:ext uri="{FF2B5EF4-FFF2-40B4-BE49-F238E27FC236}">
                <a16:creationId xmlns:a16="http://schemas.microsoft.com/office/drawing/2014/main" xmlns="" id="{7EF1A783-3EC3-40A5-9A2B-FED5D77F8F66}"/>
              </a:ext>
            </a:extLst>
          </p:cNvPr>
          <p:cNvSpPr/>
          <p:nvPr/>
        </p:nvSpPr>
        <p:spPr>
          <a:xfrm>
            <a:off x="6960783" y="3445249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8BB0564-9481-40A1-90C3-B39D3C945210}"/>
              </a:ext>
            </a:extLst>
          </p:cNvPr>
          <p:cNvSpPr txBox="1"/>
          <p:nvPr/>
        </p:nvSpPr>
        <p:spPr>
          <a:xfrm>
            <a:off x="7348153" y="3584298"/>
            <a:ext cx="360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chemeClr val="bg1"/>
                </a:solidFill>
                <a:latin typeface="#9Slide03 Oswald" panose="00000500000000000000" pitchFamily="2" charset="0"/>
              </a:rPr>
              <a:t>1. </a:t>
            </a:r>
            <a:r>
              <a:rPr lang="en-PH" sz="2400" dirty="0" err="1">
                <a:solidFill>
                  <a:schemeClr val="bg1"/>
                </a:solidFill>
                <a:latin typeface="#9Slide03 Oswald" panose="00000500000000000000" pitchFamily="2" charset="0"/>
              </a:rPr>
              <a:t>Công</a:t>
            </a:r>
            <a:r>
              <a:rPr lang="en-PH" sz="2400" dirty="0">
                <a:solidFill>
                  <a:schemeClr val="bg1"/>
                </a:solidFill>
                <a:latin typeface="#9Slide03 Oswald" panose="00000500000000000000" pitchFamily="2" charset="0"/>
              </a:rPr>
              <a:t> </a:t>
            </a:r>
            <a:r>
              <a:rPr lang="en-PH" sz="2400" dirty="0" err="1">
                <a:solidFill>
                  <a:schemeClr val="bg1"/>
                </a:solidFill>
                <a:latin typeface="#9Slide03 Oswald" panose="00000500000000000000" pitchFamily="2" charset="0"/>
              </a:rPr>
              <a:t>nghiệp</a:t>
            </a:r>
            <a:endParaRPr lang="en-PH" sz="2400" dirty="0">
              <a:solidFill>
                <a:schemeClr val="bg1"/>
              </a:solidFill>
              <a:latin typeface="#9Slide03 Oswald" panose="00000500000000000000" pitchFamily="2" charset="0"/>
            </a:endParaRPr>
          </a:p>
        </p:txBody>
      </p:sp>
      <p:sp>
        <p:nvSpPr>
          <p:cNvPr id="34" name="Rectangle: Folded Corner 33">
            <a:extLst>
              <a:ext uri="{FF2B5EF4-FFF2-40B4-BE49-F238E27FC236}">
                <a16:creationId xmlns:a16="http://schemas.microsoft.com/office/drawing/2014/main" xmlns="" id="{260A9BD7-0E03-4173-A07D-2F5D7C37EDC4}"/>
              </a:ext>
            </a:extLst>
          </p:cNvPr>
          <p:cNvSpPr/>
          <p:nvPr/>
        </p:nvSpPr>
        <p:spPr>
          <a:xfrm>
            <a:off x="6960783" y="4504614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BFFB453-0314-44A1-BE92-14288FAF44C2}"/>
              </a:ext>
            </a:extLst>
          </p:cNvPr>
          <p:cNvSpPr txBox="1"/>
          <p:nvPr/>
        </p:nvSpPr>
        <p:spPr>
          <a:xfrm>
            <a:off x="7348153" y="4638406"/>
            <a:ext cx="360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chemeClr val="bg1"/>
                </a:solidFill>
                <a:latin typeface="#9Slide03 Oswald" panose="00000500000000000000" pitchFamily="2" charset="0"/>
              </a:rPr>
              <a:t>2. </a:t>
            </a:r>
            <a:r>
              <a:rPr lang="en-PH" sz="2400" dirty="0" err="1">
                <a:solidFill>
                  <a:schemeClr val="bg1"/>
                </a:solidFill>
                <a:latin typeface="#9Slide03 Oswald" panose="00000500000000000000" pitchFamily="2" charset="0"/>
              </a:rPr>
              <a:t>Nông</a:t>
            </a:r>
            <a:r>
              <a:rPr lang="en-PH" sz="2400" dirty="0">
                <a:solidFill>
                  <a:schemeClr val="bg1"/>
                </a:solidFill>
                <a:latin typeface="#9Slide03 Oswald" panose="00000500000000000000" pitchFamily="2" charset="0"/>
              </a:rPr>
              <a:t> </a:t>
            </a:r>
            <a:r>
              <a:rPr lang="en-PH" sz="2400" dirty="0" err="1">
                <a:solidFill>
                  <a:schemeClr val="bg1"/>
                </a:solidFill>
                <a:latin typeface="#9Slide03 Oswald" panose="00000500000000000000" pitchFamily="2" charset="0"/>
              </a:rPr>
              <a:t>nghiệp</a:t>
            </a:r>
            <a:endParaRPr lang="en-PH" sz="2400" dirty="0">
              <a:solidFill>
                <a:schemeClr val="bg1"/>
              </a:solidFill>
              <a:latin typeface="#9Slide03 Oswald" panose="00000500000000000000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6463E7D-8203-4458-9CEA-045EFE490F32}"/>
              </a:ext>
            </a:extLst>
          </p:cNvPr>
          <p:cNvSpPr/>
          <p:nvPr/>
        </p:nvSpPr>
        <p:spPr>
          <a:xfrm>
            <a:off x="442857" y="7164428"/>
            <a:ext cx="9005362" cy="475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3" name="Picture 52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882C10E1-4A65-4168-8E0A-0D8EA98C5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79" b="44385" l="15969" r="32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15803" r="64918" b="52439"/>
          <a:stretch/>
        </p:blipFill>
        <p:spPr>
          <a:xfrm rot="19778565">
            <a:off x="-1549748" y="3606558"/>
            <a:ext cx="951034" cy="799965"/>
          </a:xfrm>
          <a:prstGeom prst="rect">
            <a:avLst/>
          </a:prstGeom>
        </p:spPr>
      </p:pic>
      <p:pic>
        <p:nvPicPr>
          <p:cNvPr id="54" name="Picture 53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612A1424-BA0D-45D5-B8B2-0E8EDB197A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80" b="43172" l="42795" r="55808">
                        <a14:foregroundMark x1="54492" y1="28819" x2="54492" y2="28819"/>
                        <a14:foregroundMark x1="52539" y1="31597" x2="52539" y2="31597"/>
                        <a14:foregroundMark x1="52148" y1="40104" x2="52148" y2="40104"/>
                        <a14:foregroundMark x1="52246" y1="38542" x2="52246" y2="42188"/>
                        <a14:foregroundMark x1="51953" y1="31250" x2="52539" y2="32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68" t="17644" r="42565" b="53992"/>
          <a:stretch/>
        </p:blipFill>
        <p:spPr>
          <a:xfrm rot="1302950">
            <a:off x="14474338" y="2516897"/>
            <a:ext cx="799475" cy="784100"/>
          </a:xfrm>
          <a:prstGeom prst="rect">
            <a:avLst/>
          </a:prstGeom>
        </p:spPr>
      </p:pic>
      <p:pic>
        <p:nvPicPr>
          <p:cNvPr id="55" name="Picture 54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9E98E707-EB29-4B8B-AE91-E7F078D5E8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43" b="44169" l="67879" r="8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53" t="19165" r="14787" b="53053"/>
          <a:stretch/>
        </p:blipFill>
        <p:spPr>
          <a:xfrm rot="946486">
            <a:off x="-1530585" y="7983489"/>
            <a:ext cx="912707" cy="740559"/>
          </a:xfrm>
          <a:prstGeom prst="rect">
            <a:avLst/>
          </a:prstGeom>
        </p:spPr>
      </p:pic>
      <p:pic>
        <p:nvPicPr>
          <p:cNvPr id="56" name="Picture 55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8A51080C-D790-42F6-A71D-F79A4CE740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41" b="81611" l="16831" r="31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53295" r="66844" b="15243"/>
          <a:stretch/>
        </p:blipFill>
        <p:spPr>
          <a:xfrm rot="20058234">
            <a:off x="9139217" y="-2079301"/>
            <a:ext cx="795115" cy="775722"/>
          </a:xfrm>
          <a:prstGeom prst="rect">
            <a:avLst/>
          </a:prstGeom>
        </p:spPr>
      </p:pic>
      <p:pic>
        <p:nvPicPr>
          <p:cNvPr id="57" name="Picture 56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69D6EB29-B452-4C9F-BFEE-D6BF7EED35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72" b="84798" l="42806" r="5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t="57881" r="42913" b="12211"/>
          <a:stretch/>
        </p:blipFill>
        <p:spPr>
          <a:xfrm rot="19651691">
            <a:off x="12196997" y="11525703"/>
            <a:ext cx="744261" cy="789097"/>
          </a:xfrm>
          <a:prstGeom prst="rect">
            <a:avLst/>
          </a:prstGeom>
        </p:spPr>
      </p:pic>
      <p:pic>
        <p:nvPicPr>
          <p:cNvPr id="58" name="Picture 57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FD674F54-1293-4D2A-9330-FDF566E974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30" b="83712" l="71522" r="81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99" t="59320" r="17466" b="13578"/>
          <a:stretch/>
        </p:blipFill>
        <p:spPr>
          <a:xfrm rot="20440538">
            <a:off x="-1558101" y="-3194771"/>
            <a:ext cx="722489" cy="900224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8D9FBC13-4082-4B75-9353-9621435C6DB7}"/>
              </a:ext>
            </a:extLst>
          </p:cNvPr>
          <p:cNvSpPr/>
          <p:nvPr/>
        </p:nvSpPr>
        <p:spPr>
          <a:xfrm>
            <a:off x="196745" y="-22288"/>
            <a:ext cx="12041297" cy="1084365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9DF4DD8-5FB0-4D48-8A03-14D35653FB87}"/>
              </a:ext>
            </a:extLst>
          </p:cNvPr>
          <p:cNvGrpSpPr/>
          <p:nvPr/>
        </p:nvGrpSpPr>
        <p:grpSpPr>
          <a:xfrm>
            <a:off x="3065043" y="346935"/>
            <a:ext cx="6654018" cy="550671"/>
            <a:chOff x="2768991" y="3077691"/>
            <a:chExt cx="6654018" cy="550671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B9C40FA9-5E34-43C7-925A-21F8CE1B054B}"/>
                </a:ext>
              </a:extLst>
            </p:cNvPr>
            <p:cNvSpPr/>
            <p:nvPr/>
          </p:nvSpPr>
          <p:spPr>
            <a:xfrm>
              <a:off x="2768991" y="3077691"/>
              <a:ext cx="6654018" cy="550671"/>
            </a:xfrm>
            <a:prstGeom prst="roundRect">
              <a:avLst>
                <a:gd name="adj" fmla="val 4496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AD5A1AD7-18EE-47FC-BC21-DA2F98A12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504" y="3210391"/>
              <a:ext cx="285270" cy="285270"/>
            </a:xfrm>
            <a:prstGeom prst="rect">
              <a:avLst/>
            </a:prstGeom>
          </p:spPr>
        </p:pic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A2736D08-69F0-498B-89D9-00A3D4F1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9001" y="3250651"/>
              <a:ext cx="143165" cy="204749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86F19460-EC3D-4073-A615-3046E63C367A}"/>
              </a:ext>
            </a:extLst>
          </p:cNvPr>
          <p:cNvSpPr txBox="1"/>
          <p:nvPr/>
        </p:nvSpPr>
        <p:spPr>
          <a:xfrm>
            <a:off x="5772150" y="285615"/>
            <a:ext cx="1994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#9Slide03 Bebas Neue Bold" panose="020B0606020202050201" pitchFamily="34" charset="0"/>
                <a:cs typeface="Arial" panose="020B0604020202020204" pitchFamily="34" charset="0"/>
              </a:rPr>
              <a:t>NỘI DUNG BÀI</a:t>
            </a:r>
            <a:endParaRPr lang="vi-VN" sz="3200" dirty="0">
              <a:solidFill>
                <a:srgbClr val="00B050"/>
              </a:solidFill>
              <a:latin typeface="#9Slide03 Bebas Neue Bold" panose="020B0606020202050201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0E7FE1B7-1DC7-4213-AB92-6135917E7836}"/>
              </a:ext>
            </a:extLst>
          </p:cNvPr>
          <p:cNvSpPr/>
          <p:nvPr/>
        </p:nvSpPr>
        <p:spPr>
          <a:xfrm>
            <a:off x="10817067" y="343411"/>
            <a:ext cx="275772" cy="290286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DFC3EE66-8F71-4107-99EA-5192BBF37182}"/>
              </a:ext>
            </a:extLst>
          </p:cNvPr>
          <p:cNvSpPr/>
          <p:nvPr/>
        </p:nvSpPr>
        <p:spPr>
          <a:xfrm>
            <a:off x="11257230" y="347271"/>
            <a:ext cx="275772" cy="290286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BD27AB48-D787-4A6C-818D-B85881DBCD48}"/>
              </a:ext>
            </a:extLst>
          </p:cNvPr>
          <p:cNvSpPr/>
          <p:nvPr/>
        </p:nvSpPr>
        <p:spPr>
          <a:xfrm>
            <a:off x="11668510" y="343411"/>
            <a:ext cx="275772" cy="290286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F515924A-539A-4B63-A645-23BC5C1248CF}"/>
              </a:ext>
            </a:extLst>
          </p:cNvPr>
          <p:cNvGrpSpPr/>
          <p:nvPr/>
        </p:nvGrpSpPr>
        <p:grpSpPr>
          <a:xfrm rot="5400000" flipV="1">
            <a:off x="-3352257" y="3352257"/>
            <a:ext cx="6858002" cy="153487"/>
            <a:chOff x="-1" y="6732587"/>
            <a:chExt cx="12192000" cy="127731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DBCE3756-738A-401C-B7AD-7919BABEE5A2}"/>
                </a:ext>
              </a:extLst>
            </p:cNvPr>
            <p:cNvSpPr/>
            <p:nvPr/>
          </p:nvSpPr>
          <p:spPr>
            <a:xfrm>
              <a:off x="-1" y="6734905"/>
              <a:ext cx="2973721" cy="123095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000B24F6-9F51-4ABE-B1B4-CD96F918682E}"/>
                </a:ext>
              </a:extLst>
            </p:cNvPr>
            <p:cNvSpPr/>
            <p:nvPr/>
          </p:nvSpPr>
          <p:spPr>
            <a:xfrm>
              <a:off x="2973720" y="6734905"/>
              <a:ext cx="3122280" cy="125413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D847BCE4-F428-4CAE-AB7B-18C66B9260E5}"/>
                </a:ext>
              </a:extLst>
            </p:cNvPr>
            <p:cNvSpPr/>
            <p:nvPr/>
          </p:nvSpPr>
          <p:spPr>
            <a:xfrm>
              <a:off x="6081915" y="6732587"/>
              <a:ext cx="2851052" cy="125413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4C8163D2-BF2F-423B-8044-740F1957733F}"/>
                </a:ext>
              </a:extLst>
            </p:cNvPr>
            <p:cNvSpPr/>
            <p:nvPr/>
          </p:nvSpPr>
          <p:spPr>
            <a:xfrm>
              <a:off x="8918882" y="6735341"/>
              <a:ext cx="3273117" cy="1226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32FA69-F8E2-92C4-D69D-043C69E7A8C6}"/>
              </a:ext>
            </a:extLst>
          </p:cNvPr>
          <p:cNvSpPr txBox="1"/>
          <p:nvPr/>
        </p:nvSpPr>
        <p:spPr>
          <a:xfrm>
            <a:off x="-172639" y="189720"/>
            <a:ext cx="353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T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R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N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G</a:t>
            </a:r>
            <a:r>
              <a:rPr lang="en-PH" sz="4000" dirty="0">
                <a:latin typeface="#9Slide07 IcielBC Cubano Normal" panose="00000500000000000000" pitchFamily="2" charset="0"/>
              </a:rPr>
              <a:t> 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Q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Ố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CC8CA1-40CC-1703-FD5E-C4641C4AE0DB}"/>
              </a:ext>
            </a:extLst>
          </p:cNvPr>
          <p:cNvSpPr txBox="1"/>
          <p:nvPr/>
        </p:nvSpPr>
        <p:spPr>
          <a:xfrm>
            <a:off x="7032973" y="1369922"/>
            <a:ext cx="530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I. Đặc điểm chung của nền kinh tế </a:t>
            </a:r>
            <a:endParaRPr lang="vi-VN" sz="3200" b="1" dirty="0">
              <a:solidFill>
                <a:schemeClr val="bg1"/>
              </a:solidFill>
              <a:latin typeface="#9Slide03 Bebas Neue Bold" panose="020B0606020202050201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3E5ED9-FCA4-E31C-4C56-41861BC8E991}"/>
              </a:ext>
            </a:extLst>
          </p:cNvPr>
          <p:cNvSpPr txBox="1"/>
          <p:nvPr/>
        </p:nvSpPr>
        <p:spPr>
          <a:xfrm>
            <a:off x="7032973" y="2438864"/>
            <a:ext cx="530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II. </a:t>
            </a:r>
            <a:r>
              <a:rPr lang="it-IT" sz="3200" b="1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các ngành kinh tế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Bebas Neue Bold" panose="020B0606020202050201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xmlns="" id="{2AA0FE2E-B44D-B5C6-99F8-A49A73A81EBF}"/>
              </a:ext>
            </a:extLst>
          </p:cNvPr>
          <p:cNvSpPr/>
          <p:nvPr/>
        </p:nvSpPr>
        <p:spPr>
          <a:xfrm>
            <a:off x="6953500" y="5563981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D09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4988E4-F75E-1143-3626-F838969B6E22}"/>
              </a:ext>
            </a:extLst>
          </p:cNvPr>
          <p:cNvSpPr txBox="1"/>
          <p:nvPr/>
        </p:nvSpPr>
        <p:spPr>
          <a:xfrm>
            <a:off x="7348153" y="5707844"/>
            <a:ext cx="360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chemeClr val="bg1"/>
                </a:solidFill>
                <a:latin typeface="#9Slide03 Oswald" panose="00000500000000000000" pitchFamily="2" charset="0"/>
              </a:rPr>
              <a:t>3. </a:t>
            </a:r>
            <a:r>
              <a:rPr lang="en-PH" sz="2400" dirty="0" err="1">
                <a:solidFill>
                  <a:schemeClr val="bg1"/>
                </a:solidFill>
                <a:latin typeface="#9Slide03 Oswald" panose="00000500000000000000" pitchFamily="2" charset="0"/>
              </a:rPr>
              <a:t>Dịch</a:t>
            </a:r>
            <a:r>
              <a:rPr lang="en-PH" sz="2400" dirty="0">
                <a:solidFill>
                  <a:schemeClr val="bg1"/>
                </a:solidFill>
                <a:latin typeface="#9Slide03 Oswald" panose="00000500000000000000" pitchFamily="2" charset="0"/>
              </a:rPr>
              <a:t> </a:t>
            </a:r>
            <a:r>
              <a:rPr lang="en-PH" sz="2400" dirty="0" err="1">
                <a:solidFill>
                  <a:schemeClr val="bg1"/>
                </a:solidFill>
                <a:latin typeface="#9Slide03 Oswald" panose="00000500000000000000" pitchFamily="2" charset="0"/>
              </a:rPr>
              <a:t>vụ</a:t>
            </a:r>
            <a:endParaRPr lang="en-PH" sz="2400" dirty="0">
              <a:solidFill>
                <a:schemeClr val="bg1"/>
              </a:solidFill>
              <a:latin typeface="#9Slide03 Oswald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2A4EFA-D7AB-92C0-F937-2B600F6EBD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185" y="2190714"/>
            <a:ext cx="5928271" cy="351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5774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 animBg="1"/>
      <p:bldP spid="32" grpId="0"/>
      <p:bldP spid="34" grpId="0" animBg="1"/>
      <p:bldP spid="35" grpId="0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D7234D34-0B3C-4E71-B8FB-F49B7A74AC69}"/>
              </a:ext>
            </a:extLst>
          </p:cNvPr>
          <p:cNvGrpSpPr/>
          <p:nvPr/>
        </p:nvGrpSpPr>
        <p:grpSpPr>
          <a:xfrm>
            <a:off x="10663881" y="6057326"/>
            <a:ext cx="1249894" cy="338554"/>
            <a:chOff x="10072775" y="5734052"/>
            <a:chExt cx="1249894" cy="33855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F6CA0DE4-109F-4A89-92E1-22127ADF105C}"/>
                </a:ext>
              </a:extLst>
            </p:cNvPr>
            <p:cNvSpPr/>
            <p:nvPr/>
          </p:nvSpPr>
          <p:spPr>
            <a:xfrm>
              <a:off x="10072775" y="5734052"/>
              <a:ext cx="1222928" cy="338554"/>
            </a:xfrm>
            <a:prstGeom prst="roundRect">
              <a:avLst>
                <a:gd name="adj" fmla="val 4112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7E9D0DB4-9534-4222-8D43-30AFF5A7B11E}"/>
                </a:ext>
              </a:extLst>
            </p:cNvPr>
            <p:cNvGrpSpPr/>
            <p:nvPr/>
          </p:nvGrpSpPr>
          <p:grpSpPr>
            <a:xfrm>
              <a:off x="10207193" y="5749440"/>
              <a:ext cx="1115476" cy="307777"/>
              <a:chOff x="10207193" y="5749440"/>
              <a:chExt cx="1115476" cy="307777"/>
            </a:xfrm>
          </p:grpSpPr>
          <p:pic>
            <p:nvPicPr>
              <p:cNvPr id="34" name="Graphic 33" descr="Pencil with solid fill">
                <a:extLst>
                  <a:ext uri="{FF2B5EF4-FFF2-40B4-BE49-F238E27FC236}">
                    <a16:creationId xmlns:a16="http://schemas.microsoft.com/office/drawing/2014/main" xmlns="" id="{80890897-78F0-4112-8FDD-B5FADF1C69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0207193" y="5812945"/>
                <a:ext cx="180768" cy="180768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F41DCC2E-3604-4B05-BDC9-3C9DC1901A36}"/>
                  </a:ext>
                </a:extLst>
              </p:cNvPr>
              <p:cNvSpPr txBox="1"/>
              <p:nvPr/>
            </p:nvSpPr>
            <p:spPr>
              <a:xfrm>
                <a:off x="10310991" y="5749440"/>
                <a:ext cx="10116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PH" sz="1400" dirty="0">
                    <a:solidFill>
                      <a:srgbClr val="4285F4"/>
                    </a:solidFill>
                    <a:latin typeface="+mj-lt"/>
                  </a:rPr>
                  <a:t>Your Team</a:t>
                </a:r>
              </a:p>
            </p:txBody>
          </p:sp>
        </p:grpSp>
      </p:grpSp>
      <p:pic>
        <p:nvPicPr>
          <p:cNvPr id="20" name="Picture 19" descr="Shape, arrow&#10;&#10;Description automatically generated">
            <a:extLst>
              <a:ext uri="{FF2B5EF4-FFF2-40B4-BE49-F238E27FC236}">
                <a16:creationId xmlns:a16="http://schemas.microsoft.com/office/drawing/2014/main" xmlns="" id="{41140A29-2445-4DCF-A32B-D951CFECD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1" b="97082" l="8046" r="95690">
                        <a14:foregroundMark x1="8046" y1="6101" x2="11782" y2="11671"/>
                        <a14:foregroundMark x1="85057" y1="90981" x2="87931" y2="91512"/>
                        <a14:foregroundMark x1="95977" y1="85676" x2="95977" y2="85676"/>
                        <a14:foregroundMark x1="87069" y1="97082" x2="87069" y2="97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44" y="2506007"/>
            <a:ext cx="396027" cy="429029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C111C64D-11E1-4302-97DE-B9ED8B169C78}"/>
              </a:ext>
            </a:extLst>
          </p:cNvPr>
          <p:cNvSpPr/>
          <p:nvPr/>
        </p:nvSpPr>
        <p:spPr>
          <a:xfrm>
            <a:off x="-1" y="19503"/>
            <a:ext cx="12192001" cy="1084365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40A714D-4DBB-4B26-BABC-6CB07B51AD6E}"/>
              </a:ext>
            </a:extLst>
          </p:cNvPr>
          <p:cNvSpPr txBox="1"/>
          <p:nvPr/>
        </p:nvSpPr>
        <p:spPr>
          <a:xfrm>
            <a:off x="9037975" y="256576"/>
            <a:ext cx="956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600" dirty="0">
                <a:solidFill>
                  <a:schemeClr val="bg1"/>
                </a:solidFill>
              </a:rPr>
              <a:t>Gmail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1913F36-A538-4D6E-8A60-A8330F5DB74D}"/>
              </a:ext>
            </a:extLst>
          </p:cNvPr>
          <p:cNvSpPr txBox="1"/>
          <p:nvPr/>
        </p:nvSpPr>
        <p:spPr>
          <a:xfrm>
            <a:off x="9754082" y="256576"/>
            <a:ext cx="956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600" dirty="0">
                <a:solidFill>
                  <a:schemeClr val="bg1"/>
                </a:solidFill>
              </a:rPr>
              <a:t>Images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2D2D2196-8366-4D17-A30E-11D43F6788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881" y="271648"/>
            <a:ext cx="339969" cy="339969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xmlns="" id="{A22592DC-6B1F-4CE8-A029-C23AFAF2E5B3}"/>
              </a:ext>
            </a:extLst>
          </p:cNvPr>
          <p:cNvSpPr/>
          <p:nvPr/>
        </p:nvSpPr>
        <p:spPr>
          <a:xfrm>
            <a:off x="198821" y="256576"/>
            <a:ext cx="275772" cy="290286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E148A706-7BDA-41E1-AE9C-BE1835F9E8BF}"/>
              </a:ext>
            </a:extLst>
          </p:cNvPr>
          <p:cNvSpPr/>
          <p:nvPr/>
        </p:nvSpPr>
        <p:spPr>
          <a:xfrm>
            <a:off x="638984" y="260436"/>
            <a:ext cx="275772" cy="290286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E730F620-CF13-4A61-B8FF-28E4F71871DB}"/>
              </a:ext>
            </a:extLst>
          </p:cNvPr>
          <p:cNvSpPr/>
          <p:nvPr/>
        </p:nvSpPr>
        <p:spPr>
          <a:xfrm>
            <a:off x="1050264" y="256576"/>
            <a:ext cx="275772" cy="290286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D5421BA9-15C0-408B-B6BE-2CE41B777F11}"/>
              </a:ext>
            </a:extLst>
          </p:cNvPr>
          <p:cNvGrpSpPr/>
          <p:nvPr/>
        </p:nvGrpSpPr>
        <p:grpSpPr>
          <a:xfrm>
            <a:off x="-1" y="6732587"/>
            <a:ext cx="12192000" cy="127731"/>
            <a:chOff x="-1" y="6732587"/>
            <a:chExt cx="12192000" cy="127731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EC1512E5-E3F4-49E4-B09C-90A8EB90FD8C}"/>
                </a:ext>
              </a:extLst>
            </p:cNvPr>
            <p:cNvSpPr/>
            <p:nvPr/>
          </p:nvSpPr>
          <p:spPr>
            <a:xfrm>
              <a:off x="-1" y="6734905"/>
              <a:ext cx="2973721" cy="123095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269E5F95-3E06-4D9F-80CA-182E17C5160B}"/>
                </a:ext>
              </a:extLst>
            </p:cNvPr>
            <p:cNvSpPr/>
            <p:nvPr/>
          </p:nvSpPr>
          <p:spPr>
            <a:xfrm>
              <a:off x="2973720" y="6734905"/>
              <a:ext cx="3122280" cy="125413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C0B8654F-3874-4566-A1E1-026FEC68CF20}"/>
                </a:ext>
              </a:extLst>
            </p:cNvPr>
            <p:cNvSpPr/>
            <p:nvPr/>
          </p:nvSpPr>
          <p:spPr>
            <a:xfrm>
              <a:off x="6081915" y="6732587"/>
              <a:ext cx="2851052" cy="125413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CC69786D-4CC0-4109-A5DA-776EC2F764C4}"/>
                </a:ext>
              </a:extLst>
            </p:cNvPr>
            <p:cNvSpPr/>
            <p:nvPr/>
          </p:nvSpPr>
          <p:spPr>
            <a:xfrm>
              <a:off x="8918882" y="6735341"/>
              <a:ext cx="3273117" cy="1226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F52CD735-F766-42BB-8ADA-7D1DBDC06609}"/>
              </a:ext>
            </a:extLst>
          </p:cNvPr>
          <p:cNvGrpSpPr/>
          <p:nvPr/>
        </p:nvGrpSpPr>
        <p:grpSpPr>
          <a:xfrm>
            <a:off x="2875234" y="2355439"/>
            <a:ext cx="6654018" cy="550671"/>
            <a:chOff x="2768991" y="3077691"/>
            <a:chExt cx="6654018" cy="550671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CE60C869-9EDF-4B33-BE54-FBD946A3174F}"/>
                </a:ext>
              </a:extLst>
            </p:cNvPr>
            <p:cNvSpPr/>
            <p:nvPr/>
          </p:nvSpPr>
          <p:spPr>
            <a:xfrm>
              <a:off x="2768991" y="3077691"/>
              <a:ext cx="6654018" cy="550671"/>
            </a:xfrm>
            <a:prstGeom prst="roundRect">
              <a:avLst>
                <a:gd name="adj" fmla="val 4496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90BAC800-C50B-4B1A-BA02-FB5C9C69D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504" y="3210391"/>
              <a:ext cx="285270" cy="285270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xmlns="" id="{B63C4B9B-CC5F-4C0B-B736-77EFAA424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9001" y="3250651"/>
              <a:ext cx="143165" cy="204749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4185FCF-8337-4B11-AED0-91566A05056F}"/>
              </a:ext>
            </a:extLst>
          </p:cNvPr>
          <p:cNvSpPr txBox="1"/>
          <p:nvPr/>
        </p:nvSpPr>
        <p:spPr>
          <a:xfrm>
            <a:off x="3613010" y="2313656"/>
            <a:ext cx="530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I. Đặc điểm chung của nền kinh tế </a:t>
            </a:r>
            <a:endParaRPr lang="vi-VN" sz="3200" b="1" dirty="0">
              <a:solidFill>
                <a:srgbClr val="FF0000"/>
              </a:solidFill>
              <a:latin typeface="#9Slide03 Bebas Neue Bold" panose="020B0606020202050201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AFAF085-6EEE-43EC-B87A-3F1CD44A2F95}"/>
              </a:ext>
            </a:extLst>
          </p:cNvPr>
          <p:cNvSpPr txBox="1"/>
          <p:nvPr/>
        </p:nvSpPr>
        <p:spPr>
          <a:xfrm>
            <a:off x="2538814" y="340667"/>
            <a:ext cx="708620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9600" b="1" dirty="0">
                <a:solidFill>
                  <a:srgbClr val="4285F4"/>
                </a:solidFill>
                <a:latin typeface="Product Sans" panose="020B0403030502040203" pitchFamily="34" charset="0"/>
              </a:rPr>
              <a:t>T</a:t>
            </a:r>
            <a:r>
              <a:rPr lang="en-PH" sz="9600" b="1" dirty="0">
                <a:solidFill>
                  <a:srgbClr val="EA4335"/>
                </a:solidFill>
                <a:latin typeface="Product Sans" panose="020B0403030502040203" pitchFamily="34" charset="0"/>
              </a:rPr>
              <a:t>r</a:t>
            </a:r>
            <a:r>
              <a:rPr lang="en-PH" sz="9600" b="1" dirty="0">
                <a:solidFill>
                  <a:srgbClr val="FBBC05"/>
                </a:solidFill>
                <a:latin typeface="Product Sans" panose="020B0403030502040203" pitchFamily="34" charset="0"/>
              </a:rPr>
              <a:t>u</a:t>
            </a:r>
            <a:r>
              <a:rPr lang="en-PH" sz="9600" b="1" dirty="0">
                <a:solidFill>
                  <a:srgbClr val="4285F4"/>
                </a:solidFill>
                <a:latin typeface="Product Sans" panose="020B0403030502040203" pitchFamily="34" charset="0"/>
              </a:rPr>
              <a:t>n</a:t>
            </a:r>
            <a:r>
              <a:rPr lang="en-PH" sz="9600" b="1" dirty="0">
                <a:solidFill>
                  <a:srgbClr val="34A853"/>
                </a:solidFill>
                <a:latin typeface="Product Sans" panose="020B0403030502040203" pitchFamily="34" charset="0"/>
              </a:rPr>
              <a:t>g</a:t>
            </a:r>
            <a:r>
              <a:rPr lang="en-PH" sz="9600" b="1" dirty="0">
                <a:latin typeface="Product Sans" panose="020B0403030502040203" pitchFamily="34" charset="0"/>
              </a:rPr>
              <a:t> </a:t>
            </a:r>
            <a:r>
              <a:rPr lang="en-PH" sz="9600" b="1" dirty="0" err="1">
                <a:solidFill>
                  <a:srgbClr val="EA4335"/>
                </a:solidFill>
                <a:latin typeface="Product Sans" panose="020B0403030502040203" pitchFamily="34" charset="0"/>
              </a:rPr>
              <a:t>Q</a:t>
            </a:r>
            <a:r>
              <a:rPr lang="en-PH" sz="9600" b="1" dirty="0" err="1">
                <a:solidFill>
                  <a:srgbClr val="3D81F4"/>
                </a:solidFill>
                <a:latin typeface="Product Sans" panose="020B0403030502040203" pitchFamily="34" charset="0"/>
              </a:rPr>
              <a:t>u</a:t>
            </a:r>
            <a:r>
              <a:rPr lang="en-PH" sz="9600" b="1" dirty="0" err="1">
                <a:solidFill>
                  <a:srgbClr val="FBBB01"/>
                </a:solidFill>
                <a:latin typeface="Product Sans" panose="020B0403030502040203" pitchFamily="34" charset="0"/>
              </a:rPr>
              <a:t>ốc</a:t>
            </a:r>
            <a:endParaRPr lang="en-PH" sz="9600" b="1" dirty="0">
              <a:solidFill>
                <a:srgbClr val="2EA54E"/>
              </a:solidFill>
              <a:latin typeface="Product Sans" panose="020B0403030502040203" pitchFamily="34" charset="0"/>
            </a:endParaRPr>
          </a:p>
          <a:p>
            <a:pPr algn="ctr"/>
            <a:endParaRPr lang="en-PH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189D7D-BBCB-22B7-0116-245009303D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1266" y="65665"/>
            <a:ext cx="1073318" cy="785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247113-2146-6FB1-82ED-F0E7DC26BD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5972" l="2667" r="98067">
                        <a14:foregroundMark x1="37933" y1="41389" x2="9333" y2="63194"/>
                        <a14:foregroundMark x1="9333" y1="63194" x2="26000" y2="79583"/>
                        <a14:foregroundMark x1="26000" y1="79583" x2="55400" y2="83889"/>
                        <a14:foregroundMark x1="55400" y1="83889" x2="70467" y2="77361"/>
                        <a14:foregroundMark x1="70467" y1="77361" x2="80000" y2="66944"/>
                        <a14:foregroundMark x1="80000" y1="66944" x2="76533" y2="57639"/>
                        <a14:foregroundMark x1="76533" y1="57639" x2="33067" y2="54861"/>
                        <a14:foregroundMark x1="33067" y1="54861" x2="31600" y2="46528"/>
                        <a14:foregroundMark x1="31600" y1="46528" x2="34533" y2="42500"/>
                        <a14:foregroundMark x1="30333" y1="59167" x2="30333" y2="59167"/>
                        <a14:foregroundMark x1="5267" y1="73889" x2="5267" y2="73889"/>
                        <a14:foregroundMark x1="4267" y1="61528" x2="4267" y2="61528"/>
                        <a14:foregroundMark x1="3467" y1="61667" x2="3467" y2="61667"/>
                        <a14:foregroundMark x1="2800" y1="71806" x2="2800" y2="73056"/>
                        <a14:foregroundMark x1="2800" y1="76528" x2="2800" y2="77639"/>
                        <a14:foregroundMark x1="3667" y1="80278" x2="4200" y2="82083"/>
                        <a14:foregroundMark x1="5267" y1="84306" x2="5267" y2="84306"/>
                        <a14:foregroundMark x1="8667" y1="87639" x2="9200" y2="87917"/>
                        <a14:foregroundMark x1="14000" y1="88472" x2="15267" y2="88750"/>
                        <a14:foregroundMark x1="23867" y1="89444" x2="23867" y2="89444"/>
                        <a14:foregroundMark x1="27133" y1="89722" x2="27867" y2="89861"/>
                        <a14:foregroundMark x1="35267" y1="89861" x2="37867" y2="90000"/>
                        <a14:foregroundMark x1="43800" y1="88333" x2="44867" y2="88333"/>
                        <a14:foregroundMark x1="55267" y1="88333" x2="55600" y2="88333"/>
                        <a14:foregroundMark x1="59867" y1="87083" x2="60133" y2="87083"/>
                        <a14:foregroundMark x1="64467" y1="86944" x2="64467" y2="86944"/>
                        <a14:foregroundMark x1="69667" y1="85139" x2="70000" y2="85139"/>
                        <a14:foregroundMark x1="78800" y1="79028" x2="78800" y2="79028"/>
                        <a14:foregroundMark x1="85333" y1="67222" x2="85333" y2="67222"/>
                        <a14:foregroundMark x1="88600" y1="62639" x2="88600" y2="62639"/>
                        <a14:foregroundMark x1="89933" y1="59167" x2="89933" y2="59167"/>
                        <a14:foregroundMark x1="91533" y1="54722" x2="91533" y2="54722"/>
                        <a14:foregroundMark x1="92200" y1="50278" x2="92200" y2="50278"/>
                        <a14:foregroundMark x1="92800" y1="47083" x2="92800" y2="46667"/>
                        <a14:foregroundMark x1="93200" y1="45278" x2="93200" y2="45278"/>
                        <a14:foregroundMark x1="93200" y1="45278" x2="93200" y2="45278"/>
                        <a14:foregroundMark x1="98133" y1="49444" x2="98133" y2="49444"/>
                        <a14:foregroundMark x1="97933" y1="49444" x2="97933" y2="49444"/>
                        <a14:foregroundMark x1="51600" y1="92778" x2="51600" y2="92778"/>
                        <a14:foregroundMark x1="51867" y1="92222" x2="51867" y2="92222"/>
                        <a14:foregroundMark x1="51867" y1="92222" x2="51867" y2="92222"/>
                        <a14:foregroundMark x1="50600" y1="91528" x2="50600" y2="91528"/>
                        <a14:foregroundMark x1="37667" y1="91528" x2="36867" y2="91528"/>
                        <a14:foregroundMark x1="26800" y1="91806" x2="26533" y2="91944"/>
                        <a14:foregroundMark x1="18933" y1="91944" x2="18933" y2="91944"/>
                        <a14:foregroundMark x1="18200" y1="91944" x2="16467" y2="92222"/>
                        <a14:foregroundMark x1="10133" y1="89861" x2="10133" y2="89861"/>
                        <a14:foregroundMark x1="9800" y1="89861" x2="8867" y2="89167"/>
                        <a14:foregroundMark x1="7200" y1="81806" x2="7200" y2="81389"/>
                        <a14:foregroundMark x1="8000" y1="70972" x2="8000" y2="70972"/>
                        <a14:foregroundMark x1="8467" y1="66250" x2="8533" y2="65556"/>
                        <a14:foregroundMark x1="8533" y1="60000" x2="8533" y2="60000"/>
                        <a14:foregroundMark x1="8533" y1="57083" x2="8533" y2="57083"/>
                        <a14:foregroundMark x1="8533" y1="54722" x2="8533" y2="54306"/>
                        <a14:foregroundMark x1="11800" y1="50417" x2="12133" y2="50417"/>
                        <a14:foregroundMark x1="15333" y1="48194" x2="15333" y2="48194"/>
                        <a14:foregroundMark x1="17867" y1="47639" x2="18467" y2="48194"/>
                        <a14:foregroundMark x1="20467" y1="46389" x2="20467" y2="46389"/>
                        <a14:foregroundMark x1="11667" y1="54583" x2="9600" y2="55278"/>
                        <a14:foregroundMark x1="9200" y1="55833" x2="9200" y2="55833"/>
                        <a14:foregroundMark x1="4933" y1="62083" x2="4267" y2="65139"/>
                        <a14:foregroundMark x1="3533" y1="73889" x2="3533" y2="75556"/>
                        <a14:foregroundMark x1="3267" y1="87917" x2="3200" y2="88750"/>
                        <a14:foregroundMark x1="3867" y1="89861" x2="4133" y2="90139"/>
                        <a14:foregroundMark x1="9533" y1="90556" x2="13333" y2="91528"/>
                        <a14:foregroundMark x1="26667" y1="88056" x2="27267" y2="87917"/>
                        <a14:foregroundMark x1="33600" y1="84167" x2="35267" y2="83750"/>
                        <a14:foregroundMark x1="47467" y1="80278" x2="66933" y2="78056"/>
                        <a14:foregroundMark x1="66933" y1="78056" x2="67133" y2="77222"/>
                        <a14:foregroundMark x1="68133" y1="66389" x2="35933" y2="73889"/>
                        <a14:foregroundMark x1="51467" y1="58750" x2="19000" y2="74861"/>
                        <a14:foregroundMark x1="31800" y1="63333" x2="31333" y2="63333"/>
                        <a14:foregroundMark x1="29600" y1="59861" x2="29600" y2="59861"/>
                        <a14:foregroundMark x1="29333" y1="59444" x2="29333" y2="59444"/>
                        <a14:foregroundMark x1="92933" y1="50556" x2="92667" y2="51667"/>
                        <a14:foregroundMark x1="92667" y1="48194" x2="92667" y2="48194"/>
                        <a14:foregroundMark x1="91267" y1="43889" x2="91267" y2="43889"/>
                        <a14:foregroundMark x1="90800" y1="42500" x2="90800" y2="42500"/>
                        <a14:foregroundMark x1="87867" y1="40000" x2="87867" y2="40000"/>
                        <a14:foregroundMark x1="86867" y1="38472" x2="86867" y2="38472"/>
                        <a14:foregroundMark x1="91867" y1="49028" x2="82733" y2="76806"/>
                        <a14:foregroundMark x1="82733" y1="76806" x2="78267" y2="83194"/>
                        <a14:foregroundMark x1="92933" y1="45694" x2="93067" y2="63194"/>
                        <a14:foregroundMark x1="93067" y1="63194" x2="89867" y2="70000"/>
                        <a14:foregroundMark x1="75267" y1="81111" x2="49800" y2="95972"/>
                        <a14:foregroundMark x1="49800" y1="95972" x2="47933" y2="84583"/>
                        <a14:foregroundMark x1="47933" y1="84583" x2="47933" y2="8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9" y="1447675"/>
            <a:ext cx="3098668" cy="14873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58BDB54-5109-7BD5-0025-46A56590B063}"/>
              </a:ext>
            </a:extLst>
          </p:cNvPr>
          <p:cNvSpPr txBox="1"/>
          <p:nvPr/>
        </p:nvSpPr>
        <p:spPr>
          <a:xfrm>
            <a:off x="2875234" y="3138820"/>
            <a:ext cx="6654018" cy="34070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  <a:r>
              <a:rPr lang="en-US" sz="2400" b="1" dirty="0">
                <a:solidFill>
                  <a:srgbClr val="FF0000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6-8</a:t>
            </a:r>
            <a:r>
              <a:rPr lang="en-US" sz="2400" b="1" dirty="0">
                <a:solidFill>
                  <a:schemeClr val="bg1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endParaRPr lang="en-US" sz="2400" b="1" dirty="0">
              <a:solidFill>
                <a:schemeClr val="bg1"/>
              </a:solidFill>
              <a:effectLst/>
              <a:latin typeface="#9Slide03 Oswald Light" panose="00000400000000000000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vi-VN" sz="2400" b="1" dirty="0">
                <a:solidFill>
                  <a:schemeClr val="bg1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 và dựa vào các bảng 26.1 và 26.2, hãy:</a:t>
            </a:r>
            <a:endParaRPr lang="en-US" sz="2000" b="1" dirty="0">
              <a:solidFill>
                <a:schemeClr val="bg1"/>
              </a:solidFill>
              <a:latin typeface="#9Slide03 Oswald Light" panose="00000400000000000000" pitchFamily="2" charset="0"/>
              <a:ea typeface="Cambria" panose="02040503050406030204" pitchFamily="18" charset="0"/>
            </a:endParaRPr>
          </a:p>
          <a:p>
            <a:pPr marL="690563" indent="-284163" algn="just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vi-VN" sz="2400" dirty="0">
                <a:solidFill>
                  <a:schemeClr val="bg1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Tóm tắt tình hình </a:t>
            </a:r>
            <a:r>
              <a:rPr lang="vi-VN" sz="2400" dirty="0">
                <a:solidFill>
                  <a:schemeClr val="bg1"/>
                </a:solidFill>
                <a:effectLst/>
                <a:latin typeface="#9Slide03 Oswald Light" panose="00000400000000000000" pitchFamily="2" charset="0"/>
                <a:ea typeface="Times New Roman" panose="02020603050405020304" pitchFamily="18" charset="0"/>
              </a:rPr>
              <a:t>phát triển kinh tế của TQ từ năm 1949 đến nay</a:t>
            </a:r>
            <a:r>
              <a:rPr lang="en-US" sz="2400" dirty="0">
                <a:solidFill>
                  <a:schemeClr val="bg1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effectLst/>
                <a:latin typeface="#9Slide03 Oswald Light" panose="00000400000000000000" pitchFamily="2" charset="0"/>
                <a:ea typeface="Times New Roman" panose="02020603050405020304" pitchFamily="18" charset="0"/>
              </a:rPr>
              <a:t>(quy mô, tốc độ tăng trưởng, chuyển dịch cơ cấu KT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Oswald Light" panose="00000400000000000000" pitchFamily="2" charset="0"/>
                <a:ea typeface="Times New Roman" panose="02020603050405020304" pitchFamily="18" charset="0"/>
              </a:rPr>
              <a:t>)</a:t>
            </a:r>
          </a:p>
          <a:p>
            <a:pPr marL="690563" marR="20955" indent="-284163" algn="just">
              <a:buFont typeface="+mj-lt"/>
              <a:buAutoNum type="arabicPeriod"/>
            </a:pPr>
            <a:r>
              <a:rPr lang="vi-VN" sz="2400" dirty="0">
                <a:solidFill>
                  <a:schemeClr val="bg1"/>
                </a:solidFill>
                <a:effectLst/>
                <a:latin typeface="#9Slide03 Oswald Light" panose="00000400000000000000" pitchFamily="2" charset="0"/>
                <a:ea typeface="Times New Roman" panose="02020603050405020304" pitchFamily="18" charset="0"/>
              </a:rPr>
              <a:t>Phân tích được nguyên nhân phát triển kinh tế. </a:t>
            </a:r>
            <a:endParaRPr lang="en-US" sz="2400" dirty="0">
              <a:solidFill>
                <a:schemeClr val="bg1"/>
              </a:solidFill>
              <a:effectLst/>
              <a:latin typeface="#9Slide03 Oswald Light" panose="00000400000000000000" pitchFamily="2" charset="0"/>
              <a:ea typeface="Times New Roman" panose="02020603050405020304" pitchFamily="18" charset="0"/>
            </a:endParaRPr>
          </a:p>
          <a:p>
            <a:pPr marL="690563" marR="20955" indent="-284163" algn="just">
              <a:buFont typeface="+mj-lt"/>
              <a:buAutoNum type="arabicPeriod"/>
            </a:pPr>
            <a:r>
              <a:rPr lang="vi-VN" sz="2400" dirty="0">
                <a:solidFill>
                  <a:schemeClr val="bg1"/>
                </a:solidFill>
                <a:effectLst/>
                <a:latin typeface="#9Slide03 Oswald Light" panose="00000400000000000000" pitchFamily="2" charset="0"/>
                <a:ea typeface="Times New Roman" panose="02020603050405020304" pitchFamily="18" charset="0"/>
              </a:rPr>
              <a:t>Trình bày vị thế của nền kinh tế Trung Quốc trên thế giới</a:t>
            </a:r>
            <a:endParaRPr lang="en-US" sz="2400" dirty="0">
              <a:solidFill>
                <a:schemeClr val="bg1"/>
              </a:solidFill>
              <a:effectLst/>
              <a:latin typeface="#9Slide03 Oswald Light" panose="00000400000000000000" pitchFamily="2" charset="0"/>
              <a:ea typeface="Times New Roman" panose="02020603050405020304" pitchFamily="18" charset="0"/>
            </a:endParaRPr>
          </a:p>
          <a:p>
            <a:pPr marL="403225" marR="20955" indent="-342900" algn="just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bg1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PHT: </a:t>
            </a:r>
            <a:r>
              <a:rPr lang="en-US" sz="2400" b="1" dirty="0">
                <a:solidFill>
                  <a:srgbClr val="FF0000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15</a:t>
            </a:r>
            <a:r>
              <a:rPr lang="en-US" sz="2400" dirty="0">
                <a:solidFill>
                  <a:schemeClr val="bg1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Oswald Light" panose="00000400000000000000" pitchFamily="2" charset="0"/>
                <a:ea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bg1"/>
              </a:solidFill>
              <a:effectLst/>
              <a:latin typeface="#9Slide03 Oswald Light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3AF6219-FBCE-A031-0411-6FD52CE7A8F6}"/>
              </a:ext>
            </a:extLst>
          </p:cNvPr>
          <p:cNvSpPr txBox="1"/>
          <p:nvPr/>
        </p:nvSpPr>
        <p:spPr>
          <a:xfrm>
            <a:off x="2538814" y="354891"/>
            <a:ext cx="708620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9600" b="1" dirty="0">
                <a:solidFill>
                  <a:srgbClr val="4285F4"/>
                </a:solidFill>
                <a:latin typeface="Product Sans" panose="020B0403030502040203" pitchFamily="34" charset="0"/>
              </a:rPr>
              <a:t>T</a:t>
            </a:r>
            <a:r>
              <a:rPr lang="en-PH" sz="9600" b="1" dirty="0">
                <a:solidFill>
                  <a:srgbClr val="EA4335"/>
                </a:solidFill>
                <a:latin typeface="Product Sans" panose="020B0403030502040203" pitchFamily="34" charset="0"/>
              </a:rPr>
              <a:t>r</a:t>
            </a:r>
            <a:r>
              <a:rPr lang="en-PH" sz="9600" b="1" dirty="0">
                <a:solidFill>
                  <a:srgbClr val="FBBC05"/>
                </a:solidFill>
                <a:latin typeface="Product Sans" panose="020B0403030502040203" pitchFamily="34" charset="0"/>
              </a:rPr>
              <a:t>u</a:t>
            </a:r>
            <a:r>
              <a:rPr lang="en-PH" sz="9600" b="1" dirty="0">
                <a:solidFill>
                  <a:srgbClr val="4285F4"/>
                </a:solidFill>
                <a:latin typeface="Product Sans" panose="020B0403030502040203" pitchFamily="34" charset="0"/>
              </a:rPr>
              <a:t>n</a:t>
            </a:r>
            <a:r>
              <a:rPr lang="en-PH" sz="9600" b="1" dirty="0">
                <a:solidFill>
                  <a:srgbClr val="34A853"/>
                </a:solidFill>
                <a:latin typeface="Product Sans" panose="020B0403030502040203" pitchFamily="34" charset="0"/>
              </a:rPr>
              <a:t>g</a:t>
            </a:r>
            <a:r>
              <a:rPr lang="en-PH" sz="9600" b="1" dirty="0">
                <a:latin typeface="Product Sans" panose="020B0403030502040203" pitchFamily="34" charset="0"/>
              </a:rPr>
              <a:t> </a:t>
            </a:r>
            <a:r>
              <a:rPr lang="en-PH" sz="9600" b="1" dirty="0" err="1">
                <a:solidFill>
                  <a:srgbClr val="EA4335"/>
                </a:solidFill>
                <a:latin typeface="Product Sans" panose="020B0403030502040203" pitchFamily="34" charset="0"/>
              </a:rPr>
              <a:t>Q</a:t>
            </a:r>
            <a:r>
              <a:rPr lang="en-PH" sz="9600" b="1" dirty="0" err="1">
                <a:solidFill>
                  <a:srgbClr val="3D81F4"/>
                </a:solidFill>
                <a:latin typeface="Product Sans" panose="020B0403030502040203" pitchFamily="34" charset="0"/>
              </a:rPr>
              <a:t>u</a:t>
            </a:r>
            <a:r>
              <a:rPr lang="en-PH" sz="9600" b="1" dirty="0" err="1">
                <a:solidFill>
                  <a:srgbClr val="FBBB01"/>
                </a:solidFill>
                <a:latin typeface="Product Sans" panose="020B0403030502040203" pitchFamily="34" charset="0"/>
              </a:rPr>
              <a:t>ố</a:t>
            </a:r>
            <a:r>
              <a:rPr lang="en-PH" sz="9600" b="1" dirty="0" err="1">
                <a:solidFill>
                  <a:srgbClr val="00B050"/>
                </a:solidFill>
                <a:latin typeface="Product Sans" panose="020B0403030502040203" pitchFamily="34" charset="0"/>
              </a:rPr>
              <a:t>c</a:t>
            </a:r>
            <a:endParaRPr lang="en-PH" sz="9600" b="1" dirty="0">
              <a:solidFill>
                <a:srgbClr val="00B050"/>
              </a:solidFill>
              <a:latin typeface="Product Sans" panose="020B0403030502040203" pitchFamily="34" charset="0"/>
            </a:endParaRPr>
          </a:p>
          <a:p>
            <a:pPr algn="ctr"/>
            <a:endParaRPr lang="en-PH" sz="2800" dirty="0"/>
          </a:p>
        </p:txBody>
      </p:sp>
    </p:spTree>
    <p:extLst>
      <p:ext uri="{BB962C8B-B14F-4D97-AF65-F5344CB8AC3E}">
        <p14:creationId xmlns:p14="http://schemas.microsoft.com/office/powerpoint/2010/main" val="8845116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xmlns="" id="{23AC9D37-7028-4836-A9C4-D4E7C939E44D}"/>
              </a:ext>
            </a:extLst>
          </p:cNvPr>
          <p:cNvSpPr/>
          <p:nvPr/>
        </p:nvSpPr>
        <p:spPr>
          <a:xfrm>
            <a:off x="15114812" y="2619579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FBBC0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8829616-B0BD-43B9-A99C-D38B81171A0D}"/>
              </a:ext>
            </a:extLst>
          </p:cNvPr>
          <p:cNvSpPr txBox="1"/>
          <p:nvPr/>
        </p:nvSpPr>
        <p:spPr>
          <a:xfrm>
            <a:off x="15304964" y="2757769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2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29" name="Rectangle: Folded Corner 28">
            <a:extLst>
              <a:ext uri="{FF2B5EF4-FFF2-40B4-BE49-F238E27FC236}">
                <a16:creationId xmlns:a16="http://schemas.microsoft.com/office/drawing/2014/main" xmlns="" id="{BACF24AC-C0B8-4A8C-94A3-35BF618BB058}"/>
              </a:ext>
            </a:extLst>
          </p:cNvPr>
          <p:cNvSpPr/>
          <p:nvPr/>
        </p:nvSpPr>
        <p:spPr>
          <a:xfrm>
            <a:off x="13792056" y="3720645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34A85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CF5E4A2-8A4C-409F-B46A-350F0776E98F}"/>
              </a:ext>
            </a:extLst>
          </p:cNvPr>
          <p:cNvSpPr txBox="1"/>
          <p:nvPr/>
        </p:nvSpPr>
        <p:spPr>
          <a:xfrm>
            <a:off x="14011159" y="386997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3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32" name="Rectangle: Folded Corner 31">
            <a:extLst>
              <a:ext uri="{FF2B5EF4-FFF2-40B4-BE49-F238E27FC236}">
                <a16:creationId xmlns:a16="http://schemas.microsoft.com/office/drawing/2014/main" xmlns="" id="{762B3837-1CED-4F94-BBD9-0A536A68D70F}"/>
              </a:ext>
            </a:extLst>
          </p:cNvPr>
          <p:cNvSpPr/>
          <p:nvPr/>
        </p:nvSpPr>
        <p:spPr>
          <a:xfrm>
            <a:off x="12669839" y="4728714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4285F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9214D1B-22EE-4ADA-B171-4640A8CDF6E1}"/>
              </a:ext>
            </a:extLst>
          </p:cNvPr>
          <p:cNvSpPr txBox="1"/>
          <p:nvPr/>
        </p:nvSpPr>
        <p:spPr>
          <a:xfrm>
            <a:off x="12888942" y="487812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4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9978473-FCC1-417F-98E3-C1530E484C89}"/>
              </a:ext>
            </a:extLst>
          </p:cNvPr>
          <p:cNvSpPr/>
          <p:nvPr/>
        </p:nvSpPr>
        <p:spPr>
          <a:xfrm>
            <a:off x="442856" y="1290892"/>
            <a:ext cx="9401611" cy="5220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: Folded Corner 44">
            <a:extLst>
              <a:ext uri="{FF2B5EF4-FFF2-40B4-BE49-F238E27FC236}">
                <a16:creationId xmlns:a16="http://schemas.microsoft.com/office/drawing/2014/main" xmlns="" id="{36DE8F35-E12A-4B15-B816-D87A2BAED9AF}"/>
              </a:ext>
            </a:extLst>
          </p:cNvPr>
          <p:cNvSpPr/>
          <p:nvPr/>
        </p:nvSpPr>
        <p:spPr>
          <a:xfrm>
            <a:off x="442856" y="1303651"/>
            <a:ext cx="1995543" cy="619948"/>
          </a:xfrm>
          <a:prstGeom prst="foldedCorner">
            <a:avLst>
              <a:gd name="adj" fmla="val 47619"/>
            </a:avLst>
          </a:prstGeom>
          <a:solidFill>
            <a:srgbClr val="FD5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CB6CD49-9724-4597-A133-A2C541A234AD}"/>
              </a:ext>
            </a:extLst>
          </p:cNvPr>
          <p:cNvSpPr txBox="1"/>
          <p:nvPr/>
        </p:nvSpPr>
        <p:spPr>
          <a:xfrm>
            <a:off x="517702" y="1348081"/>
            <a:ext cx="164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PHIẾU HỌC TẬP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0B6253DC-253E-4C34-964D-DFE9934EF3B3}"/>
              </a:ext>
            </a:extLst>
          </p:cNvPr>
          <p:cNvSpPr/>
          <p:nvPr/>
        </p:nvSpPr>
        <p:spPr>
          <a:xfrm>
            <a:off x="127845" y="-2138"/>
            <a:ext cx="12064155" cy="1139459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46E58F87-C749-489B-9CF5-74FA2F0EC30B}"/>
              </a:ext>
            </a:extLst>
          </p:cNvPr>
          <p:cNvSpPr/>
          <p:nvPr/>
        </p:nvSpPr>
        <p:spPr>
          <a:xfrm>
            <a:off x="10817067" y="343411"/>
            <a:ext cx="275772" cy="290286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306E5370-C46C-40B2-936F-FC8E274C2600}"/>
              </a:ext>
            </a:extLst>
          </p:cNvPr>
          <p:cNvSpPr/>
          <p:nvPr/>
        </p:nvSpPr>
        <p:spPr>
          <a:xfrm>
            <a:off x="11257230" y="347271"/>
            <a:ext cx="275772" cy="290286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1567B3A7-7256-4EF9-B719-142B4DD613C0}"/>
              </a:ext>
            </a:extLst>
          </p:cNvPr>
          <p:cNvSpPr/>
          <p:nvPr/>
        </p:nvSpPr>
        <p:spPr>
          <a:xfrm>
            <a:off x="11668510" y="343411"/>
            <a:ext cx="275772" cy="290286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F3CF105F-D06B-4E94-8723-2C41758990E4}"/>
              </a:ext>
            </a:extLst>
          </p:cNvPr>
          <p:cNvGrpSpPr/>
          <p:nvPr/>
        </p:nvGrpSpPr>
        <p:grpSpPr>
          <a:xfrm>
            <a:off x="3065043" y="346935"/>
            <a:ext cx="6654018" cy="550671"/>
            <a:chOff x="2768991" y="3077691"/>
            <a:chExt cx="6654018" cy="550671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A298442C-A06F-4BA9-AF66-D46DFE41A9C5}"/>
                </a:ext>
              </a:extLst>
            </p:cNvPr>
            <p:cNvSpPr/>
            <p:nvPr/>
          </p:nvSpPr>
          <p:spPr>
            <a:xfrm>
              <a:off x="2768991" y="3077691"/>
              <a:ext cx="6654018" cy="550671"/>
            </a:xfrm>
            <a:prstGeom prst="roundRect">
              <a:avLst>
                <a:gd name="adj" fmla="val 4496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B9BAFF19-28A5-44F1-8F01-BE66168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504" y="3210391"/>
              <a:ext cx="285270" cy="285270"/>
            </a:xfrm>
            <a:prstGeom prst="rect">
              <a:avLst/>
            </a:prstGeom>
          </p:spPr>
        </p:pic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xmlns="" id="{BF455F5F-F46D-443A-88BD-5671B9EEA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9001" y="3250651"/>
              <a:ext cx="143165" cy="204749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3FEFCBA7-5B67-4A6E-B963-8C5B61EC0390}"/>
              </a:ext>
            </a:extLst>
          </p:cNvPr>
          <p:cNvGrpSpPr/>
          <p:nvPr/>
        </p:nvGrpSpPr>
        <p:grpSpPr>
          <a:xfrm rot="5400000" flipV="1">
            <a:off x="-3375115" y="3352257"/>
            <a:ext cx="6858002" cy="153487"/>
            <a:chOff x="-1" y="6732587"/>
            <a:chExt cx="12192000" cy="12773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35E3E172-30B2-4F3D-9933-610CB2AF67B0}"/>
                </a:ext>
              </a:extLst>
            </p:cNvPr>
            <p:cNvSpPr/>
            <p:nvPr/>
          </p:nvSpPr>
          <p:spPr>
            <a:xfrm>
              <a:off x="-1" y="6734905"/>
              <a:ext cx="2973721" cy="123095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86B5A940-4AB2-4425-9AA7-A5C8FDE4DA23}"/>
                </a:ext>
              </a:extLst>
            </p:cNvPr>
            <p:cNvSpPr/>
            <p:nvPr/>
          </p:nvSpPr>
          <p:spPr>
            <a:xfrm>
              <a:off x="2973720" y="6734905"/>
              <a:ext cx="3122280" cy="125413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06CAF04A-0AA9-40B5-B793-36A96E918E35}"/>
                </a:ext>
              </a:extLst>
            </p:cNvPr>
            <p:cNvSpPr/>
            <p:nvPr/>
          </p:nvSpPr>
          <p:spPr>
            <a:xfrm>
              <a:off x="6081915" y="6732587"/>
              <a:ext cx="2851052" cy="125413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8572B39C-3405-445B-A5BF-543FCEBA6443}"/>
                </a:ext>
              </a:extLst>
            </p:cNvPr>
            <p:cNvSpPr/>
            <p:nvPr/>
          </p:nvSpPr>
          <p:spPr>
            <a:xfrm>
              <a:off x="8918882" y="6735341"/>
              <a:ext cx="3273117" cy="1226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77" name="Picture 76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72B68CF6-AA22-4D5F-A1C8-280F446398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79" b="44385" l="15969" r="32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15803" r="64918" b="52439"/>
          <a:stretch/>
        </p:blipFill>
        <p:spPr>
          <a:xfrm rot="19778565">
            <a:off x="10012629" y="885692"/>
            <a:ext cx="951034" cy="799965"/>
          </a:xfrm>
          <a:prstGeom prst="rect">
            <a:avLst/>
          </a:prstGeom>
        </p:spPr>
      </p:pic>
      <p:pic>
        <p:nvPicPr>
          <p:cNvPr id="78" name="Picture 77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495BD481-B5A4-494D-A02F-C0FCF196C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80" b="43172" l="42795" r="55808">
                        <a14:foregroundMark x1="54492" y1="28819" x2="54492" y2="28819"/>
                        <a14:foregroundMark x1="52539" y1="31597" x2="52539" y2="31597"/>
                        <a14:foregroundMark x1="52148" y1="40104" x2="52148" y2="40104"/>
                        <a14:foregroundMark x1="52246" y1="38542" x2="52246" y2="42188"/>
                        <a14:foregroundMark x1="51953" y1="31250" x2="52539" y2="32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68" t="17644" r="42565" b="53992"/>
          <a:stretch/>
        </p:blipFill>
        <p:spPr>
          <a:xfrm rot="1302950">
            <a:off x="11246568" y="1698994"/>
            <a:ext cx="799475" cy="784100"/>
          </a:xfrm>
          <a:prstGeom prst="rect">
            <a:avLst/>
          </a:prstGeom>
        </p:spPr>
      </p:pic>
      <p:pic>
        <p:nvPicPr>
          <p:cNvPr id="80" name="Picture 79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2F3143C0-AB1D-44D9-8BCD-39C4D188D7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41" b="81611" l="16831" r="31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53295" r="66844" b="15243"/>
          <a:stretch/>
        </p:blipFill>
        <p:spPr>
          <a:xfrm rot="20058234">
            <a:off x="10419509" y="4530168"/>
            <a:ext cx="795115" cy="775722"/>
          </a:xfrm>
          <a:prstGeom prst="rect">
            <a:avLst/>
          </a:prstGeom>
        </p:spPr>
      </p:pic>
      <p:pic>
        <p:nvPicPr>
          <p:cNvPr id="81" name="Picture 80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8FA7F806-5D0F-41BA-99FD-F8946A1FEF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72" b="84798" l="42806" r="5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t="57881" r="42913" b="12211"/>
          <a:stretch/>
        </p:blipFill>
        <p:spPr>
          <a:xfrm rot="19651691">
            <a:off x="10345088" y="2725967"/>
            <a:ext cx="744261" cy="789097"/>
          </a:xfrm>
          <a:prstGeom prst="rect">
            <a:avLst/>
          </a:prstGeom>
        </p:spPr>
      </p:pic>
      <p:pic>
        <p:nvPicPr>
          <p:cNvPr id="82" name="Picture 81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630CBE45-E8FC-4B1C-93EC-B7659F438A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30" b="83712" l="71522" r="81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99" t="59320" r="17466" b="13578"/>
          <a:stretch/>
        </p:blipFill>
        <p:spPr>
          <a:xfrm rot="20440538">
            <a:off x="11249345" y="5707675"/>
            <a:ext cx="722489" cy="900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14B080-BC96-48B0-718A-7002BD22A868}"/>
              </a:ext>
            </a:extLst>
          </p:cNvPr>
          <p:cNvSpPr txBox="1"/>
          <p:nvPr/>
        </p:nvSpPr>
        <p:spPr>
          <a:xfrm>
            <a:off x="-172639" y="189720"/>
            <a:ext cx="353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T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R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N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G</a:t>
            </a:r>
            <a:r>
              <a:rPr lang="en-PH" sz="4000" dirty="0">
                <a:latin typeface="#9Slide07 IcielBC Cubano Normal" panose="00000500000000000000" pitchFamily="2" charset="0"/>
              </a:rPr>
              <a:t> 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Q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Ố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3B720-6F6A-0263-4819-494E5DCEB704}"/>
              </a:ext>
            </a:extLst>
          </p:cNvPr>
          <p:cNvSpPr txBox="1"/>
          <p:nvPr/>
        </p:nvSpPr>
        <p:spPr>
          <a:xfrm>
            <a:off x="3733739" y="278357"/>
            <a:ext cx="530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I. Đặc điểm chung của nền kinh tế </a:t>
            </a:r>
            <a:endParaRPr lang="vi-VN" sz="3200" b="1" dirty="0">
              <a:solidFill>
                <a:srgbClr val="FF0000"/>
              </a:solidFill>
              <a:latin typeface="#9Slide03 Bebas Neue Bold" panose="020B0606020202050201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3B1B072D-360F-CF19-1D23-73C3451AC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937360"/>
              </p:ext>
            </p:extLst>
          </p:nvPr>
        </p:nvGraphicFramePr>
        <p:xfrm>
          <a:off x="640080" y="1918847"/>
          <a:ext cx="8964174" cy="4155561"/>
        </p:xfrm>
        <a:graphic>
          <a:graphicData uri="http://schemas.openxmlformats.org/drawingml/2006/table">
            <a:tbl>
              <a:tblPr firstRow="1" firstCol="1" bandRow="1"/>
              <a:tblGrid>
                <a:gridCol w="2407920">
                  <a:extLst>
                    <a:ext uri="{9D8B030D-6E8A-4147-A177-3AD203B41FA5}">
                      <a16:colId xmlns:a16="http://schemas.microsoft.com/office/drawing/2014/main" xmlns="" val="4196573643"/>
                    </a:ext>
                  </a:extLst>
                </a:gridCol>
                <a:gridCol w="6556254">
                  <a:extLst>
                    <a:ext uri="{9D8B030D-6E8A-4147-A177-3AD203B41FA5}">
                      <a16:colId xmlns:a16="http://schemas.microsoft.com/office/drawing/2014/main" xmlns="" val="730980255"/>
                    </a:ext>
                  </a:extLst>
                </a:gridCol>
              </a:tblGrid>
              <a:tr h="194486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* Tình hình phát triển KT </a:t>
                      </a:r>
                      <a:endParaRPr lang="en-US" sz="2000" b="1" dirty="0">
                        <a:effectLst/>
                        <a:latin typeface="#9Slide03 Oswald Light" panose="000004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vi-VN" sz="2000" b="1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từ 1949 </a:t>
                      </a:r>
                      <a:r>
                        <a:rPr lang="en-US" sz="2000" b="1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vi-VN" sz="2000" b="1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nay</a:t>
                      </a:r>
                      <a:r>
                        <a:rPr lang="en-US" sz="2000" b="1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3041" marR="630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3041" marR="630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4791942"/>
                  </a:ext>
                </a:extLst>
              </a:tr>
              <a:tr h="180507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vi-VN" sz="2000" b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  <a:endParaRPr lang="en-US" sz="200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3041" marR="630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3041" marR="630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4494509"/>
                  </a:ext>
                </a:extLst>
              </a:tr>
              <a:tr h="405622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b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vi-VN" sz="2000" b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Vị thế</a:t>
                      </a:r>
                      <a:endParaRPr lang="en-US" sz="200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3041" marR="630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3041" marR="630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01975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7B51A3-D8F7-27B9-2F78-7DD3BEE5D70F}"/>
              </a:ext>
            </a:extLst>
          </p:cNvPr>
          <p:cNvSpPr txBox="1"/>
          <p:nvPr/>
        </p:nvSpPr>
        <p:spPr>
          <a:xfrm>
            <a:off x="3516777" y="1417816"/>
            <a:ext cx="3504742" cy="407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8034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ĐẶC ĐIỂM CHUNG CỦA NỀN KT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Oswald Light" panose="000004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0940AFB-34B2-FC98-BA5E-2B74D39902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41" b="81611" l="16831" r="31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53295" r="66844" b="15243"/>
          <a:stretch/>
        </p:blipFill>
        <p:spPr>
          <a:xfrm rot="20058234">
            <a:off x="11176457" y="3464801"/>
            <a:ext cx="795115" cy="775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AB451B-6E20-F80C-452E-29733E706D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3297" y="2619579"/>
            <a:ext cx="4501234" cy="2563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7881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xmlns="" id="{23AC9D37-7028-4836-A9C4-D4E7C939E44D}"/>
              </a:ext>
            </a:extLst>
          </p:cNvPr>
          <p:cNvSpPr/>
          <p:nvPr/>
        </p:nvSpPr>
        <p:spPr>
          <a:xfrm>
            <a:off x="15114812" y="2619579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FBBC0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8829616-B0BD-43B9-A99C-D38B81171A0D}"/>
              </a:ext>
            </a:extLst>
          </p:cNvPr>
          <p:cNvSpPr txBox="1"/>
          <p:nvPr/>
        </p:nvSpPr>
        <p:spPr>
          <a:xfrm>
            <a:off x="15304964" y="2757769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2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29" name="Rectangle: Folded Corner 28">
            <a:extLst>
              <a:ext uri="{FF2B5EF4-FFF2-40B4-BE49-F238E27FC236}">
                <a16:creationId xmlns:a16="http://schemas.microsoft.com/office/drawing/2014/main" xmlns="" id="{BACF24AC-C0B8-4A8C-94A3-35BF618BB058}"/>
              </a:ext>
            </a:extLst>
          </p:cNvPr>
          <p:cNvSpPr/>
          <p:nvPr/>
        </p:nvSpPr>
        <p:spPr>
          <a:xfrm>
            <a:off x="13792056" y="3720645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34A85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CF5E4A2-8A4C-409F-B46A-350F0776E98F}"/>
              </a:ext>
            </a:extLst>
          </p:cNvPr>
          <p:cNvSpPr txBox="1"/>
          <p:nvPr/>
        </p:nvSpPr>
        <p:spPr>
          <a:xfrm>
            <a:off x="14011159" y="386997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3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32" name="Rectangle: Folded Corner 31">
            <a:extLst>
              <a:ext uri="{FF2B5EF4-FFF2-40B4-BE49-F238E27FC236}">
                <a16:creationId xmlns:a16="http://schemas.microsoft.com/office/drawing/2014/main" xmlns="" id="{762B3837-1CED-4F94-BBD9-0A536A68D70F}"/>
              </a:ext>
            </a:extLst>
          </p:cNvPr>
          <p:cNvSpPr/>
          <p:nvPr/>
        </p:nvSpPr>
        <p:spPr>
          <a:xfrm>
            <a:off x="12669839" y="4728714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4285F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9214D1B-22EE-4ADA-B171-4640A8CDF6E1}"/>
              </a:ext>
            </a:extLst>
          </p:cNvPr>
          <p:cNvSpPr txBox="1"/>
          <p:nvPr/>
        </p:nvSpPr>
        <p:spPr>
          <a:xfrm>
            <a:off x="12888942" y="487812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4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9978473-FCC1-417F-98E3-C1530E484C89}"/>
              </a:ext>
            </a:extLst>
          </p:cNvPr>
          <p:cNvSpPr/>
          <p:nvPr/>
        </p:nvSpPr>
        <p:spPr>
          <a:xfrm>
            <a:off x="442856" y="1290892"/>
            <a:ext cx="9401611" cy="5220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: Folded Corner 44">
            <a:extLst>
              <a:ext uri="{FF2B5EF4-FFF2-40B4-BE49-F238E27FC236}">
                <a16:creationId xmlns:a16="http://schemas.microsoft.com/office/drawing/2014/main" xmlns="" id="{36DE8F35-E12A-4B15-B816-D87A2BAED9AF}"/>
              </a:ext>
            </a:extLst>
          </p:cNvPr>
          <p:cNvSpPr/>
          <p:nvPr/>
        </p:nvSpPr>
        <p:spPr>
          <a:xfrm>
            <a:off x="442856" y="1303651"/>
            <a:ext cx="1995543" cy="619948"/>
          </a:xfrm>
          <a:prstGeom prst="foldedCorner">
            <a:avLst>
              <a:gd name="adj" fmla="val 47619"/>
            </a:avLst>
          </a:prstGeom>
          <a:solidFill>
            <a:srgbClr val="FD5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CB6CD49-9724-4597-A133-A2C541A234AD}"/>
              </a:ext>
            </a:extLst>
          </p:cNvPr>
          <p:cNvSpPr txBox="1"/>
          <p:nvPr/>
        </p:nvSpPr>
        <p:spPr>
          <a:xfrm>
            <a:off x="517702" y="1348081"/>
            <a:ext cx="164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PHIẾU HỌC TẬP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0B6253DC-253E-4C34-964D-DFE9934EF3B3}"/>
              </a:ext>
            </a:extLst>
          </p:cNvPr>
          <p:cNvSpPr/>
          <p:nvPr/>
        </p:nvSpPr>
        <p:spPr>
          <a:xfrm>
            <a:off x="127845" y="-2138"/>
            <a:ext cx="12064155" cy="1139459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46E58F87-C749-489B-9CF5-74FA2F0EC30B}"/>
              </a:ext>
            </a:extLst>
          </p:cNvPr>
          <p:cNvSpPr/>
          <p:nvPr/>
        </p:nvSpPr>
        <p:spPr>
          <a:xfrm>
            <a:off x="10817067" y="343411"/>
            <a:ext cx="275772" cy="290286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306E5370-C46C-40B2-936F-FC8E274C2600}"/>
              </a:ext>
            </a:extLst>
          </p:cNvPr>
          <p:cNvSpPr/>
          <p:nvPr/>
        </p:nvSpPr>
        <p:spPr>
          <a:xfrm>
            <a:off x="11257230" y="347271"/>
            <a:ext cx="275772" cy="290286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1567B3A7-7256-4EF9-B719-142B4DD613C0}"/>
              </a:ext>
            </a:extLst>
          </p:cNvPr>
          <p:cNvSpPr/>
          <p:nvPr/>
        </p:nvSpPr>
        <p:spPr>
          <a:xfrm>
            <a:off x="11668510" y="343411"/>
            <a:ext cx="275772" cy="290286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F3CF105F-D06B-4E94-8723-2C41758990E4}"/>
              </a:ext>
            </a:extLst>
          </p:cNvPr>
          <p:cNvGrpSpPr/>
          <p:nvPr/>
        </p:nvGrpSpPr>
        <p:grpSpPr>
          <a:xfrm>
            <a:off x="3065043" y="346935"/>
            <a:ext cx="6654018" cy="550671"/>
            <a:chOff x="2768991" y="3077691"/>
            <a:chExt cx="6654018" cy="550671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A298442C-A06F-4BA9-AF66-D46DFE41A9C5}"/>
                </a:ext>
              </a:extLst>
            </p:cNvPr>
            <p:cNvSpPr/>
            <p:nvPr/>
          </p:nvSpPr>
          <p:spPr>
            <a:xfrm>
              <a:off x="2768991" y="3077691"/>
              <a:ext cx="6654018" cy="550671"/>
            </a:xfrm>
            <a:prstGeom prst="roundRect">
              <a:avLst>
                <a:gd name="adj" fmla="val 4496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B9BAFF19-28A5-44F1-8F01-BE66168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504" y="3210391"/>
              <a:ext cx="285270" cy="285270"/>
            </a:xfrm>
            <a:prstGeom prst="rect">
              <a:avLst/>
            </a:prstGeom>
          </p:spPr>
        </p:pic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xmlns="" id="{BF455F5F-F46D-443A-88BD-5671B9EEA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9001" y="3250651"/>
              <a:ext cx="143165" cy="204749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3FEFCBA7-5B67-4A6E-B963-8C5B61EC0390}"/>
              </a:ext>
            </a:extLst>
          </p:cNvPr>
          <p:cNvGrpSpPr/>
          <p:nvPr/>
        </p:nvGrpSpPr>
        <p:grpSpPr>
          <a:xfrm rot="5400000" flipV="1">
            <a:off x="-3375115" y="3352257"/>
            <a:ext cx="6858002" cy="153487"/>
            <a:chOff x="-1" y="6732587"/>
            <a:chExt cx="12192000" cy="12773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35E3E172-30B2-4F3D-9933-610CB2AF67B0}"/>
                </a:ext>
              </a:extLst>
            </p:cNvPr>
            <p:cNvSpPr/>
            <p:nvPr/>
          </p:nvSpPr>
          <p:spPr>
            <a:xfrm>
              <a:off x="-1" y="6734905"/>
              <a:ext cx="2973721" cy="123095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86B5A940-4AB2-4425-9AA7-A5C8FDE4DA23}"/>
                </a:ext>
              </a:extLst>
            </p:cNvPr>
            <p:cNvSpPr/>
            <p:nvPr/>
          </p:nvSpPr>
          <p:spPr>
            <a:xfrm>
              <a:off x="2973720" y="6734905"/>
              <a:ext cx="3122280" cy="125413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06CAF04A-0AA9-40B5-B793-36A96E918E35}"/>
                </a:ext>
              </a:extLst>
            </p:cNvPr>
            <p:cNvSpPr/>
            <p:nvPr/>
          </p:nvSpPr>
          <p:spPr>
            <a:xfrm>
              <a:off x="6081915" y="6732587"/>
              <a:ext cx="2851052" cy="125413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8572B39C-3405-445B-A5BF-543FCEBA6443}"/>
                </a:ext>
              </a:extLst>
            </p:cNvPr>
            <p:cNvSpPr/>
            <p:nvPr/>
          </p:nvSpPr>
          <p:spPr>
            <a:xfrm>
              <a:off x="8918882" y="6735341"/>
              <a:ext cx="3273117" cy="1226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77" name="Picture 76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72B68CF6-AA22-4D5F-A1C8-280F446398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79" b="44385" l="15969" r="32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15803" r="64918" b="52439"/>
          <a:stretch/>
        </p:blipFill>
        <p:spPr>
          <a:xfrm rot="19778565">
            <a:off x="10012629" y="885692"/>
            <a:ext cx="951034" cy="799965"/>
          </a:xfrm>
          <a:prstGeom prst="rect">
            <a:avLst/>
          </a:prstGeom>
        </p:spPr>
      </p:pic>
      <p:pic>
        <p:nvPicPr>
          <p:cNvPr id="78" name="Picture 77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495BD481-B5A4-494D-A02F-C0FCF196C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80" b="43172" l="42795" r="55808">
                        <a14:foregroundMark x1="54492" y1="28819" x2="54492" y2="28819"/>
                        <a14:foregroundMark x1="52539" y1="31597" x2="52539" y2="31597"/>
                        <a14:foregroundMark x1="52148" y1="40104" x2="52148" y2="40104"/>
                        <a14:foregroundMark x1="52246" y1="38542" x2="52246" y2="42188"/>
                        <a14:foregroundMark x1="51953" y1="31250" x2="52539" y2="32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68" t="17644" r="42565" b="53992"/>
          <a:stretch/>
        </p:blipFill>
        <p:spPr>
          <a:xfrm rot="1302950">
            <a:off x="11246568" y="1698994"/>
            <a:ext cx="799475" cy="784100"/>
          </a:xfrm>
          <a:prstGeom prst="rect">
            <a:avLst/>
          </a:prstGeom>
        </p:spPr>
      </p:pic>
      <p:pic>
        <p:nvPicPr>
          <p:cNvPr id="80" name="Picture 79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2F3143C0-AB1D-44D9-8BCD-39C4D188D7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41" b="81611" l="16831" r="31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53295" r="66844" b="15243"/>
          <a:stretch/>
        </p:blipFill>
        <p:spPr>
          <a:xfrm rot="20058234">
            <a:off x="10419509" y="4530168"/>
            <a:ext cx="795115" cy="775722"/>
          </a:xfrm>
          <a:prstGeom prst="rect">
            <a:avLst/>
          </a:prstGeom>
        </p:spPr>
      </p:pic>
      <p:pic>
        <p:nvPicPr>
          <p:cNvPr id="81" name="Picture 80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8FA7F806-5D0F-41BA-99FD-F8946A1FEF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72" b="84798" l="42806" r="5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t="57881" r="42913" b="12211"/>
          <a:stretch/>
        </p:blipFill>
        <p:spPr>
          <a:xfrm rot="19651691">
            <a:off x="10345088" y="2725967"/>
            <a:ext cx="744261" cy="789097"/>
          </a:xfrm>
          <a:prstGeom prst="rect">
            <a:avLst/>
          </a:prstGeom>
        </p:spPr>
      </p:pic>
      <p:pic>
        <p:nvPicPr>
          <p:cNvPr id="82" name="Picture 81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630CBE45-E8FC-4B1C-93EC-B7659F438A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30" b="83712" l="71522" r="81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99" t="59320" r="17466" b="13578"/>
          <a:stretch/>
        </p:blipFill>
        <p:spPr>
          <a:xfrm rot="20440538">
            <a:off x="11249345" y="5707675"/>
            <a:ext cx="722489" cy="900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14B080-BC96-48B0-718A-7002BD22A868}"/>
              </a:ext>
            </a:extLst>
          </p:cNvPr>
          <p:cNvSpPr txBox="1"/>
          <p:nvPr/>
        </p:nvSpPr>
        <p:spPr>
          <a:xfrm>
            <a:off x="-172639" y="189720"/>
            <a:ext cx="353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T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R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N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G</a:t>
            </a:r>
            <a:r>
              <a:rPr lang="en-PH" sz="4000" dirty="0">
                <a:latin typeface="#9Slide07 IcielBC Cubano Normal" panose="00000500000000000000" pitchFamily="2" charset="0"/>
              </a:rPr>
              <a:t> 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Q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Ố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3B720-6F6A-0263-4819-494E5DCEB704}"/>
              </a:ext>
            </a:extLst>
          </p:cNvPr>
          <p:cNvSpPr txBox="1"/>
          <p:nvPr/>
        </p:nvSpPr>
        <p:spPr>
          <a:xfrm>
            <a:off x="3733739" y="278357"/>
            <a:ext cx="530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I. Đặc điểm chung của nền kinh tế </a:t>
            </a:r>
            <a:endParaRPr lang="vi-VN" sz="3200" b="1" dirty="0">
              <a:solidFill>
                <a:srgbClr val="FF0000"/>
              </a:solidFill>
              <a:latin typeface="#9Slide03 Bebas Neue Bold" panose="020B0606020202050201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3B1B072D-360F-CF19-1D23-73C3451AC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955288"/>
              </p:ext>
            </p:extLst>
          </p:nvPr>
        </p:nvGraphicFramePr>
        <p:xfrm>
          <a:off x="640080" y="1918847"/>
          <a:ext cx="8964174" cy="4574652"/>
        </p:xfrm>
        <a:graphic>
          <a:graphicData uri="http://schemas.openxmlformats.org/drawingml/2006/table">
            <a:tbl>
              <a:tblPr firstRow="1" firstCol="1" bandRow="1"/>
              <a:tblGrid>
                <a:gridCol w="2407920">
                  <a:extLst>
                    <a:ext uri="{9D8B030D-6E8A-4147-A177-3AD203B41FA5}">
                      <a16:colId xmlns:a16="http://schemas.microsoft.com/office/drawing/2014/main" xmlns="" val="4196573643"/>
                    </a:ext>
                  </a:extLst>
                </a:gridCol>
                <a:gridCol w="6556254">
                  <a:extLst>
                    <a:ext uri="{9D8B030D-6E8A-4147-A177-3AD203B41FA5}">
                      <a16:colId xmlns:a16="http://schemas.microsoft.com/office/drawing/2014/main" xmlns="" val="730980255"/>
                    </a:ext>
                  </a:extLst>
                </a:gridCol>
              </a:tblGrid>
              <a:tr h="194486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* Tình hình phát triển KT </a:t>
                      </a:r>
                      <a:endParaRPr lang="en-US" sz="2000" b="1" dirty="0">
                        <a:effectLst/>
                        <a:latin typeface="#9Slide03 Oswald Light" panose="000004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vi-VN" sz="2000" b="1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từ 1949 </a:t>
                      </a:r>
                      <a:r>
                        <a:rPr lang="en-US" sz="2000" b="1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vi-VN" sz="2000" b="1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nay</a:t>
                      </a:r>
                      <a:r>
                        <a:rPr lang="en-US" sz="2000" b="1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3041" marR="630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Năm 1949, nước CHND Trung Hoa ra đời, thực hiện nhiều chiến lược, kế hoạch phát triển (d/c)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Cuối thập niên 70: thực hiện cải cách, mở cửa = 4 hóa (kể tên.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Quy mô GDP tăng nhanh liên tục (d/c), đứng thứ 2 TG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Tốc độ tăng trưởng KT cao và ổn định (d/c)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Cơ cấu KT chuyển dịch theo hướng hiện đại (d/c)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3041" marR="630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4791942"/>
                  </a:ext>
                </a:extLst>
              </a:tr>
              <a:tr h="180507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vi-VN" sz="2000" b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  <a:endParaRPr lang="en-US" sz="200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3041" marR="630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KT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XHCN;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doanh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KH-KT;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KH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3041" marR="630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4494509"/>
                  </a:ext>
                </a:extLst>
              </a:tr>
              <a:tr h="405622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b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vi-VN" sz="2000" b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Vị thế</a:t>
                      </a:r>
                      <a:endParaRPr lang="en-US" sz="200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3041" marR="630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KT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(d/c)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3041" marR="630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01975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7B51A3-D8F7-27B9-2F78-7DD3BEE5D70F}"/>
              </a:ext>
            </a:extLst>
          </p:cNvPr>
          <p:cNvSpPr txBox="1"/>
          <p:nvPr/>
        </p:nvSpPr>
        <p:spPr>
          <a:xfrm>
            <a:off x="3516777" y="1417816"/>
            <a:ext cx="3504742" cy="407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8034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ĐẶC ĐIỂM CHUNG CỦA NỀN KT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Oswald Light" panose="000004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0940AFB-34B2-FC98-BA5E-2B74D39902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41" b="81611" l="16831" r="31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53295" r="66844" b="15243"/>
          <a:stretch/>
        </p:blipFill>
        <p:spPr>
          <a:xfrm rot="20058234">
            <a:off x="11176457" y="3464801"/>
            <a:ext cx="795115" cy="77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185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xmlns="" id="{23AC9D37-7028-4836-A9C4-D4E7C939E44D}"/>
              </a:ext>
            </a:extLst>
          </p:cNvPr>
          <p:cNvSpPr/>
          <p:nvPr/>
        </p:nvSpPr>
        <p:spPr>
          <a:xfrm>
            <a:off x="15114812" y="2619579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FBBC0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8829616-B0BD-43B9-A99C-D38B81171A0D}"/>
              </a:ext>
            </a:extLst>
          </p:cNvPr>
          <p:cNvSpPr txBox="1"/>
          <p:nvPr/>
        </p:nvSpPr>
        <p:spPr>
          <a:xfrm>
            <a:off x="15304964" y="2757769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2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29" name="Rectangle: Folded Corner 28">
            <a:extLst>
              <a:ext uri="{FF2B5EF4-FFF2-40B4-BE49-F238E27FC236}">
                <a16:creationId xmlns:a16="http://schemas.microsoft.com/office/drawing/2014/main" xmlns="" id="{BACF24AC-C0B8-4A8C-94A3-35BF618BB058}"/>
              </a:ext>
            </a:extLst>
          </p:cNvPr>
          <p:cNvSpPr/>
          <p:nvPr/>
        </p:nvSpPr>
        <p:spPr>
          <a:xfrm>
            <a:off x="13792056" y="3720645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34A85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CF5E4A2-8A4C-409F-B46A-350F0776E98F}"/>
              </a:ext>
            </a:extLst>
          </p:cNvPr>
          <p:cNvSpPr txBox="1"/>
          <p:nvPr/>
        </p:nvSpPr>
        <p:spPr>
          <a:xfrm>
            <a:off x="14011159" y="386997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3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32" name="Rectangle: Folded Corner 31">
            <a:extLst>
              <a:ext uri="{FF2B5EF4-FFF2-40B4-BE49-F238E27FC236}">
                <a16:creationId xmlns:a16="http://schemas.microsoft.com/office/drawing/2014/main" xmlns="" id="{762B3837-1CED-4F94-BBD9-0A536A68D70F}"/>
              </a:ext>
            </a:extLst>
          </p:cNvPr>
          <p:cNvSpPr/>
          <p:nvPr/>
        </p:nvSpPr>
        <p:spPr>
          <a:xfrm>
            <a:off x="12669839" y="4728714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4285F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9214D1B-22EE-4ADA-B171-4640A8CDF6E1}"/>
              </a:ext>
            </a:extLst>
          </p:cNvPr>
          <p:cNvSpPr txBox="1"/>
          <p:nvPr/>
        </p:nvSpPr>
        <p:spPr>
          <a:xfrm>
            <a:off x="12888942" y="487812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4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0B6253DC-253E-4C34-964D-DFE9934EF3B3}"/>
              </a:ext>
            </a:extLst>
          </p:cNvPr>
          <p:cNvSpPr/>
          <p:nvPr/>
        </p:nvSpPr>
        <p:spPr>
          <a:xfrm>
            <a:off x="127845" y="-2138"/>
            <a:ext cx="12064155" cy="1139459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46E58F87-C749-489B-9CF5-74FA2F0EC30B}"/>
              </a:ext>
            </a:extLst>
          </p:cNvPr>
          <p:cNvSpPr/>
          <p:nvPr/>
        </p:nvSpPr>
        <p:spPr>
          <a:xfrm>
            <a:off x="10817067" y="343411"/>
            <a:ext cx="275772" cy="290286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306E5370-C46C-40B2-936F-FC8E274C2600}"/>
              </a:ext>
            </a:extLst>
          </p:cNvPr>
          <p:cNvSpPr/>
          <p:nvPr/>
        </p:nvSpPr>
        <p:spPr>
          <a:xfrm>
            <a:off x="11257230" y="347271"/>
            <a:ext cx="275772" cy="290286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1567B3A7-7256-4EF9-B719-142B4DD613C0}"/>
              </a:ext>
            </a:extLst>
          </p:cNvPr>
          <p:cNvSpPr/>
          <p:nvPr/>
        </p:nvSpPr>
        <p:spPr>
          <a:xfrm>
            <a:off x="11668510" y="343411"/>
            <a:ext cx="275772" cy="290286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F3CF105F-D06B-4E94-8723-2C41758990E4}"/>
              </a:ext>
            </a:extLst>
          </p:cNvPr>
          <p:cNvGrpSpPr/>
          <p:nvPr/>
        </p:nvGrpSpPr>
        <p:grpSpPr>
          <a:xfrm>
            <a:off x="3065043" y="346935"/>
            <a:ext cx="6654018" cy="550671"/>
            <a:chOff x="2768991" y="3077691"/>
            <a:chExt cx="6654018" cy="550671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A298442C-A06F-4BA9-AF66-D46DFE41A9C5}"/>
                </a:ext>
              </a:extLst>
            </p:cNvPr>
            <p:cNvSpPr/>
            <p:nvPr/>
          </p:nvSpPr>
          <p:spPr>
            <a:xfrm>
              <a:off x="2768991" y="3077691"/>
              <a:ext cx="6654018" cy="550671"/>
            </a:xfrm>
            <a:prstGeom prst="roundRect">
              <a:avLst>
                <a:gd name="adj" fmla="val 4496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B9BAFF19-28A5-44F1-8F01-BE66168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504" y="3210391"/>
              <a:ext cx="285270" cy="285270"/>
            </a:xfrm>
            <a:prstGeom prst="rect">
              <a:avLst/>
            </a:prstGeom>
          </p:spPr>
        </p:pic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xmlns="" id="{BF455F5F-F46D-443A-88BD-5671B9EEA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9001" y="3250651"/>
              <a:ext cx="143165" cy="204749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3FEFCBA7-5B67-4A6E-B963-8C5B61EC0390}"/>
              </a:ext>
            </a:extLst>
          </p:cNvPr>
          <p:cNvGrpSpPr/>
          <p:nvPr/>
        </p:nvGrpSpPr>
        <p:grpSpPr>
          <a:xfrm rot="5400000" flipV="1">
            <a:off x="-3375115" y="3352257"/>
            <a:ext cx="6858002" cy="153487"/>
            <a:chOff x="-1" y="6732587"/>
            <a:chExt cx="12192000" cy="12773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35E3E172-30B2-4F3D-9933-610CB2AF67B0}"/>
                </a:ext>
              </a:extLst>
            </p:cNvPr>
            <p:cNvSpPr/>
            <p:nvPr/>
          </p:nvSpPr>
          <p:spPr>
            <a:xfrm>
              <a:off x="-1" y="6734905"/>
              <a:ext cx="2973721" cy="123095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86B5A940-4AB2-4425-9AA7-A5C8FDE4DA23}"/>
                </a:ext>
              </a:extLst>
            </p:cNvPr>
            <p:cNvSpPr/>
            <p:nvPr/>
          </p:nvSpPr>
          <p:spPr>
            <a:xfrm>
              <a:off x="2973720" y="6734905"/>
              <a:ext cx="3122280" cy="125413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06CAF04A-0AA9-40B5-B793-36A96E918E35}"/>
                </a:ext>
              </a:extLst>
            </p:cNvPr>
            <p:cNvSpPr/>
            <p:nvPr/>
          </p:nvSpPr>
          <p:spPr>
            <a:xfrm>
              <a:off x="6081915" y="6732587"/>
              <a:ext cx="2851052" cy="125413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8572B39C-3405-445B-A5BF-543FCEBA6443}"/>
                </a:ext>
              </a:extLst>
            </p:cNvPr>
            <p:cNvSpPr/>
            <p:nvPr/>
          </p:nvSpPr>
          <p:spPr>
            <a:xfrm>
              <a:off x="8918882" y="6735341"/>
              <a:ext cx="3273117" cy="1226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77" name="Picture 76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72B68CF6-AA22-4D5F-A1C8-280F446398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79" b="44385" l="15969" r="32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15803" r="64918" b="52439"/>
          <a:stretch/>
        </p:blipFill>
        <p:spPr>
          <a:xfrm rot="19778565">
            <a:off x="10012629" y="885692"/>
            <a:ext cx="951034" cy="799965"/>
          </a:xfrm>
          <a:prstGeom prst="rect">
            <a:avLst/>
          </a:prstGeom>
        </p:spPr>
      </p:pic>
      <p:pic>
        <p:nvPicPr>
          <p:cNvPr id="78" name="Picture 77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495BD481-B5A4-494D-A02F-C0FCF196C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80" b="43172" l="42795" r="55808">
                        <a14:foregroundMark x1="54492" y1="28819" x2="54492" y2="28819"/>
                        <a14:foregroundMark x1="52539" y1="31597" x2="52539" y2="31597"/>
                        <a14:foregroundMark x1="52148" y1="40104" x2="52148" y2="40104"/>
                        <a14:foregroundMark x1="52246" y1="38542" x2="52246" y2="42188"/>
                        <a14:foregroundMark x1="51953" y1="31250" x2="52539" y2="32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68" t="17644" r="42565" b="53992"/>
          <a:stretch/>
        </p:blipFill>
        <p:spPr>
          <a:xfrm rot="1302950">
            <a:off x="11246568" y="1698994"/>
            <a:ext cx="799475" cy="784100"/>
          </a:xfrm>
          <a:prstGeom prst="rect">
            <a:avLst/>
          </a:prstGeom>
        </p:spPr>
      </p:pic>
      <p:pic>
        <p:nvPicPr>
          <p:cNvPr id="80" name="Picture 79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2F3143C0-AB1D-44D9-8BCD-39C4D188D7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41" b="81611" l="16831" r="31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53295" r="66844" b="15243"/>
          <a:stretch/>
        </p:blipFill>
        <p:spPr>
          <a:xfrm rot="20058234">
            <a:off x="10419509" y="4530168"/>
            <a:ext cx="795115" cy="775722"/>
          </a:xfrm>
          <a:prstGeom prst="rect">
            <a:avLst/>
          </a:prstGeom>
        </p:spPr>
      </p:pic>
      <p:pic>
        <p:nvPicPr>
          <p:cNvPr id="81" name="Picture 80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8FA7F806-5D0F-41BA-99FD-F8946A1FEF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72" b="84798" l="42806" r="5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t="57881" r="42913" b="12211"/>
          <a:stretch/>
        </p:blipFill>
        <p:spPr>
          <a:xfrm rot="19651691">
            <a:off x="10345088" y="2725967"/>
            <a:ext cx="744261" cy="789097"/>
          </a:xfrm>
          <a:prstGeom prst="rect">
            <a:avLst/>
          </a:prstGeom>
        </p:spPr>
      </p:pic>
      <p:pic>
        <p:nvPicPr>
          <p:cNvPr id="82" name="Picture 81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630CBE45-E8FC-4B1C-93EC-B7659F438A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30" b="83712" l="71522" r="81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99" t="59320" r="17466" b="13578"/>
          <a:stretch/>
        </p:blipFill>
        <p:spPr>
          <a:xfrm rot="20440538">
            <a:off x="11249345" y="5707675"/>
            <a:ext cx="722489" cy="900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14B080-BC96-48B0-718A-7002BD22A868}"/>
              </a:ext>
            </a:extLst>
          </p:cNvPr>
          <p:cNvSpPr txBox="1"/>
          <p:nvPr/>
        </p:nvSpPr>
        <p:spPr>
          <a:xfrm>
            <a:off x="-172639" y="189720"/>
            <a:ext cx="353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T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R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N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G</a:t>
            </a:r>
            <a:r>
              <a:rPr lang="en-PH" sz="4000" dirty="0">
                <a:latin typeface="#9Slide07 IcielBC Cubano Normal" panose="00000500000000000000" pitchFamily="2" charset="0"/>
              </a:rPr>
              <a:t> 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Q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Ố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3B720-6F6A-0263-4819-494E5DCEB704}"/>
              </a:ext>
            </a:extLst>
          </p:cNvPr>
          <p:cNvSpPr txBox="1"/>
          <p:nvPr/>
        </p:nvSpPr>
        <p:spPr>
          <a:xfrm>
            <a:off x="3733739" y="278357"/>
            <a:ext cx="530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I. Đặc điểm chung của nền kinh tế </a:t>
            </a:r>
            <a:endParaRPr lang="vi-VN" sz="3200" b="1" dirty="0">
              <a:solidFill>
                <a:srgbClr val="FF0000"/>
              </a:solidFill>
              <a:latin typeface="#9Slide03 Bebas Neue Bold" panose="020B0606020202050201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0940AFB-34B2-FC98-BA5E-2B74D39902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41" b="81611" l="16831" r="31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53295" r="66844" b="15243"/>
          <a:stretch/>
        </p:blipFill>
        <p:spPr>
          <a:xfrm rot="20058234">
            <a:off x="11176457" y="3464801"/>
            <a:ext cx="795115" cy="775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D45F9F-F923-A522-E1DB-2F3D247720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0486" y="1599955"/>
            <a:ext cx="5282993" cy="5282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8C6BED-CD4E-2AFA-E613-F719B258F6F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748" r="7290"/>
          <a:stretch/>
        </p:blipFill>
        <p:spPr>
          <a:xfrm>
            <a:off x="561657" y="1630296"/>
            <a:ext cx="5174685" cy="5185282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7FA2FF7-8989-67D5-AAAE-28600ECCE781}"/>
              </a:ext>
            </a:extLst>
          </p:cNvPr>
          <p:cNvSpPr txBox="1"/>
          <p:nvPr/>
        </p:nvSpPr>
        <p:spPr>
          <a:xfrm>
            <a:off x="2368307" y="879037"/>
            <a:ext cx="3676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#9Slide05 Thunder" panose="02000000000000000000" pitchFamily="2" charset="0"/>
              </a:rPr>
              <a:t>Em </a:t>
            </a:r>
            <a:r>
              <a:rPr lang="en-US" sz="4800" dirty="0" err="1">
                <a:solidFill>
                  <a:schemeClr val="bg1"/>
                </a:solidFill>
                <a:latin typeface="#9Slide05 Thunder" panose="02000000000000000000" pitchFamily="2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latin typeface="#9Slide05 Thunder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Thunder" panose="02000000000000000000" pitchFamily="2" charset="0"/>
              </a:rPr>
              <a:t>biết</a:t>
            </a:r>
            <a:endParaRPr lang="en-US" sz="4800" dirty="0">
              <a:solidFill>
                <a:schemeClr val="bg1"/>
              </a:solidFill>
              <a:latin typeface="#9Slide05 Thund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299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xmlns="" id="{23AC9D37-7028-4836-A9C4-D4E7C939E44D}"/>
              </a:ext>
            </a:extLst>
          </p:cNvPr>
          <p:cNvSpPr/>
          <p:nvPr/>
        </p:nvSpPr>
        <p:spPr>
          <a:xfrm>
            <a:off x="15114812" y="2619579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FBBC0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8829616-B0BD-43B9-A99C-D38B81171A0D}"/>
              </a:ext>
            </a:extLst>
          </p:cNvPr>
          <p:cNvSpPr txBox="1"/>
          <p:nvPr/>
        </p:nvSpPr>
        <p:spPr>
          <a:xfrm>
            <a:off x="15304964" y="2757769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2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29" name="Rectangle: Folded Corner 28">
            <a:extLst>
              <a:ext uri="{FF2B5EF4-FFF2-40B4-BE49-F238E27FC236}">
                <a16:creationId xmlns:a16="http://schemas.microsoft.com/office/drawing/2014/main" xmlns="" id="{BACF24AC-C0B8-4A8C-94A3-35BF618BB058}"/>
              </a:ext>
            </a:extLst>
          </p:cNvPr>
          <p:cNvSpPr/>
          <p:nvPr/>
        </p:nvSpPr>
        <p:spPr>
          <a:xfrm>
            <a:off x="13792056" y="3720645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34A85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CF5E4A2-8A4C-409F-B46A-350F0776E98F}"/>
              </a:ext>
            </a:extLst>
          </p:cNvPr>
          <p:cNvSpPr txBox="1"/>
          <p:nvPr/>
        </p:nvSpPr>
        <p:spPr>
          <a:xfrm>
            <a:off x="14011159" y="386997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3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32" name="Rectangle: Folded Corner 31">
            <a:extLst>
              <a:ext uri="{FF2B5EF4-FFF2-40B4-BE49-F238E27FC236}">
                <a16:creationId xmlns:a16="http://schemas.microsoft.com/office/drawing/2014/main" xmlns="" id="{762B3837-1CED-4F94-BBD9-0A536A68D70F}"/>
              </a:ext>
            </a:extLst>
          </p:cNvPr>
          <p:cNvSpPr/>
          <p:nvPr/>
        </p:nvSpPr>
        <p:spPr>
          <a:xfrm>
            <a:off x="12669839" y="4728714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4285F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9214D1B-22EE-4ADA-B171-4640A8CDF6E1}"/>
              </a:ext>
            </a:extLst>
          </p:cNvPr>
          <p:cNvSpPr txBox="1"/>
          <p:nvPr/>
        </p:nvSpPr>
        <p:spPr>
          <a:xfrm>
            <a:off x="12888942" y="487812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4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9978473-FCC1-417F-98E3-C1530E484C89}"/>
              </a:ext>
            </a:extLst>
          </p:cNvPr>
          <p:cNvSpPr/>
          <p:nvPr/>
        </p:nvSpPr>
        <p:spPr>
          <a:xfrm>
            <a:off x="442856" y="1303651"/>
            <a:ext cx="9401611" cy="5220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: Folded Corner 44">
            <a:extLst>
              <a:ext uri="{FF2B5EF4-FFF2-40B4-BE49-F238E27FC236}">
                <a16:creationId xmlns:a16="http://schemas.microsoft.com/office/drawing/2014/main" xmlns="" id="{36DE8F35-E12A-4B15-B816-D87A2BAED9AF}"/>
              </a:ext>
            </a:extLst>
          </p:cNvPr>
          <p:cNvSpPr/>
          <p:nvPr/>
        </p:nvSpPr>
        <p:spPr>
          <a:xfrm>
            <a:off x="442856" y="1303651"/>
            <a:ext cx="1995543" cy="619948"/>
          </a:xfrm>
          <a:prstGeom prst="foldedCorner">
            <a:avLst>
              <a:gd name="adj" fmla="val 47619"/>
            </a:avLst>
          </a:prstGeom>
          <a:solidFill>
            <a:srgbClr val="FD5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CB6CD49-9724-4597-A133-A2C541A234AD}"/>
              </a:ext>
            </a:extLst>
          </p:cNvPr>
          <p:cNvSpPr txBox="1"/>
          <p:nvPr/>
        </p:nvSpPr>
        <p:spPr>
          <a:xfrm>
            <a:off x="517702" y="1348081"/>
            <a:ext cx="164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4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ĐÁNH GIÁ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0B6253DC-253E-4C34-964D-DFE9934EF3B3}"/>
              </a:ext>
            </a:extLst>
          </p:cNvPr>
          <p:cNvSpPr/>
          <p:nvPr/>
        </p:nvSpPr>
        <p:spPr>
          <a:xfrm>
            <a:off x="127845" y="-2138"/>
            <a:ext cx="12064155" cy="1139459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46E58F87-C749-489B-9CF5-74FA2F0EC30B}"/>
              </a:ext>
            </a:extLst>
          </p:cNvPr>
          <p:cNvSpPr/>
          <p:nvPr/>
        </p:nvSpPr>
        <p:spPr>
          <a:xfrm>
            <a:off x="10817067" y="343411"/>
            <a:ext cx="275772" cy="290286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306E5370-C46C-40B2-936F-FC8E274C2600}"/>
              </a:ext>
            </a:extLst>
          </p:cNvPr>
          <p:cNvSpPr/>
          <p:nvPr/>
        </p:nvSpPr>
        <p:spPr>
          <a:xfrm>
            <a:off x="11257230" y="347271"/>
            <a:ext cx="275772" cy="290286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1567B3A7-7256-4EF9-B719-142B4DD613C0}"/>
              </a:ext>
            </a:extLst>
          </p:cNvPr>
          <p:cNvSpPr/>
          <p:nvPr/>
        </p:nvSpPr>
        <p:spPr>
          <a:xfrm>
            <a:off x="11668510" y="343411"/>
            <a:ext cx="275772" cy="290286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F3CF105F-D06B-4E94-8723-2C41758990E4}"/>
              </a:ext>
            </a:extLst>
          </p:cNvPr>
          <p:cNvGrpSpPr/>
          <p:nvPr/>
        </p:nvGrpSpPr>
        <p:grpSpPr>
          <a:xfrm>
            <a:off x="3065043" y="346935"/>
            <a:ext cx="6654018" cy="550671"/>
            <a:chOff x="2768991" y="3077691"/>
            <a:chExt cx="6654018" cy="550671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A298442C-A06F-4BA9-AF66-D46DFE41A9C5}"/>
                </a:ext>
              </a:extLst>
            </p:cNvPr>
            <p:cNvSpPr/>
            <p:nvPr/>
          </p:nvSpPr>
          <p:spPr>
            <a:xfrm>
              <a:off x="2768991" y="3077691"/>
              <a:ext cx="6654018" cy="550671"/>
            </a:xfrm>
            <a:prstGeom prst="roundRect">
              <a:avLst>
                <a:gd name="adj" fmla="val 4496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B9BAFF19-28A5-44F1-8F01-BE66168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504" y="3210391"/>
              <a:ext cx="285270" cy="285270"/>
            </a:xfrm>
            <a:prstGeom prst="rect">
              <a:avLst/>
            </a:prstGeom>
          </p:spPr>
        </p:pic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xmlns="" id="{BF455F5F-F46D-443A-88BD-5671B9EEA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9001" y="3250651"/>
              <a:ext cx="143165" cy="204749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3FEFCBA7-5B67-4A6E-B963-8C5B61EC0390}"/>
              </a:ext>
            </a:extLst>
          </p:cNvPr>
          <p:cNvGrpSpPr/>
          <p:nvPr/>
        </p:nvGrpSpPr>
        <p:grpSpPr>
          <a:xfrm rot="5400000" flipV="1">
            <a:off x="-3375115" y="3352257"/>
            <a:ext cx="6858002" cy="153487"/>
            <a:chOff x="-1" y="6732587"/>
            <a:chExt cx="12192000" cy="12773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35E3E172-30B2-4F3D-9933-610CB2AF67B0}"/>
                </a:ext>
              </a:extLst>
            </p:cNvPr>
            <p:cNvSpPr/>
            <p:nvPr/>
          </p:nvSpPr>
          <p:spPr>
            <a:xfrm>
              <a:off x="-1" y="6734905"/>
              <a:ext cx="2973721" cy="123095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86B5A940-4AB2-4425-9AA7-A5C8FDE4DA23}"/>
                </a:ext>
              </a:extLst>
            </p:cNvPr>
            <p:cNvSpPr/>
            <p:nvPr/>
          </p:nvSpPr>
          <p:spPr>
            <a:xfrm>
              <a:off x="2973720" y="6734905"/>
              <a:ext cx="3122280" cy="125413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06CAF04A-0AA9-40B5-B793-36A96E918E35}"/>
                </a:ext>
              </a:extLst>
            </p:cNvPr>
            <p:cNvSpPr/>
            <p:nvPr/>
          </p:nvSpPr>
          <p:spPr>
            <a:xfrm>
              <a:off x="6081915" y="6732587"/>
              <a:ext cx="2851052" cy="125413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8572B39C-3405-445B-A5BF-543FCEBA6443}"/>
                </a:ext>
              </a:extLst>
            </p:cNvPr>
            <p:cNvSpPr/>
            <p:nvPr/>
          </p:nvSpPr>
          <p:spPr>
            <a:xfrm>
              <a:off x="8918882" y="6735341"/>
              <a:ext cx="3273117" cy="1226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77" name="Picture 76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72B68CF6-AA22-4D5F-A1C8-280F446398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79" b="44385" l="15969" r="32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15803" r="64918" b="52439"/>
          <a:stretch/>
        </p:blipFill>
        <p:spPr>
          <a:xfrm rot="19778565">
            <a:off x="10012629" y="885692"/>
            <a:ext cx="951034" cy="799965"/>
          </a:xfrm>
          <a:prstGeom prst="rect">
            <a:avLst/>
          </a:prstGeom>
        </p:spPr>
      </p:pic>
      <p:pic>
        <p:nvPicPr>
          <p:cNvPr id="78" name="Picture 77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495BD481-B5A4-494D-A02F-C0FCF196C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80" b="43172" l="42795" r="55808">
                        <a14:foregroundMark x1="54492" y1="28819" x2="54492" y2="28819"/>
                        <a14:foregroundMark x1="52539" y1="31597" x2="52539" y2="31597"/>
                        <a14:foregroundMark x1="52148" y1="40104" x2="52148" y2="40104"/>
                        <a14:foregroundMark x1="52246" y1="38542" x2="52246" y2="42188"/>
                        <a14:foregroundMark x1="51953" y1="31250" x2="52539" y2="32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68" t="17644" r="42565" b="53992"/>
          <a:stretch/>
        </p:blipFill>
        <p:spPr>
          <a:xfrm rot="1302950">
            <a:off x="11246568" y="1698994"/>
            <a:ext cx="799475" cy="784100"/>
          </a:xfrm>
          <a:prstGeom prst="rect">
            <a:avLst/>
          </a:prstGeom>
        </p:spPr>
      </p:pic>
      <p:pic>
        <p:nvPicPr>
          <p:cNvPr id="80" name="Picture 79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2F3143C0-AB1D-44D9-8BCD-39C4D188D7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41" b="81611" l="16831" r="31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53295" r="66844" b="15243"/>
          <a:stretch/>
        </p:blipFill>
        <p:spPr>
          <a:xfrm rot="20058234">
            <a:off x="10419509" y="4530168"/>
            <a:ext cx="795115" cy="775722"/>
          </a:xfrm>
          <a:prstGeom prst="rect">
            <a:avLst/>
          </a:prstGeom>
        </p:spPr>
      </p:pic>
      <p:pic>
        <p:nvPicPr>
          <p:cNvPr id="81" name="Picture 80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8FA7F806-5D0F-41BA-99FD-F8946A1FEF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72" b="84798" l="42806" r="5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t="57881" r="42913" b="12211"/>
          <a:stretch/>
        </p:blipFill>
        <p:spPr>
          <a:xfrm rot="19651691">
            <a:off x="10345088" y="2725967"/>
            <a:ext cx="744261" cy="789097"/>
          </a:xfrm>
          <a:prstGeom prst="rect">
            <a:avLst/>
          </a:prstGeom>
        </p:spPr>
      </p:pic>
      <p:pic>
        <p:nvPicPr>
          <p:cNvPr id="82" name="Picture 81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630CBE45-E8FC-4B1C-93EC-B7659F438A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30" b="83712" l="71522" r="81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99" t="59320" r="17466" b="13578"/>
          <a:stretch/>
        </p:blipFill>
        <p:spPr>
          <a:xfrm rot="20440538">
            <a:off x="11249345" y="5707675"/>
            <a:ext cx="722489" cy="900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14B080-BC96-48B0-718A-7002BD22A868}"/>
              </a:ext>
            </a:extLst>
          </p:cNvPr>
          <p:cNvSpPr txBox="1"/>
          <p:nvPr/>
        </p:nvSpPr>
        <p:spPr>
          <a:xfrm>
            <a:off x="-172639" y="189720"/>
            <a:ext cx="353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T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R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N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G</a:t>
            </a:r>
            <a:r>
              <a:rPr lang="en-PH" sz="4000" dirty="0">
                <a:latin typeface="#9Slide07 IcielBC Cubano Normal" panose="00000500000000000000" pitchFamily="2" charset="0"/>
              </a:rPr>
              <a:t> 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Q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Ố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3B720-6F6A-0263-4819-494E5DCEB704}"/>
              </a:ext>
            </a:extLst>
          </p:cNvPr>
          <p:cNvSpPr txBox="1"/>
          <p:nvPr/>
        </p:nvSpPr>
        <p:spPr>
          <a:xfrm>
            <a:off x="3733739" y="278357"/>
            <a:ext cx="530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#9Slide03 Bebas Neue Bold" panose="020B0606020202050201" pitchFamily="34" charset="0"/>
              </a:rPr>
              <a:t>I. Đặc điểm chung của nền kinh tế </a:t>
            </a:r>
            <a:endParaRPr lang="vi-VN" sz="3200" b="1" dirty="0">
              <a:solidFill>
                <a:schemeClr val="bg1">
                  <a:lumMod val="50000"/>
                </a:schemeClr>
              </a:solidFill>
              <a:latin typeface="#9Slide03 Bebas Neue Bold" panose="020B0606020202050201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0940AFB-34B2-FC98-BA5E-2B74D39902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41" b="81611" l="16831" r="31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53295" r="66844" b="15243"/>
          <a:stretch/>
        </p:blipFill>
        <p:spPr>
          <a:xfrm rot="20058234">
            <a:off x="11176457" y="3464801"/>
            <a:ext cx="795115" cy="77572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43DB191A-F279-6BF7-8E30-4A1CD2FDB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390971"/>
              </p:ext>
            </p:extLst>
          </p:nvPr>
        </p:nvGraphicFramePr>
        <p:xfrm>
          <a:off x="949004" y="2091044"/>
          <a:ext cx="8422637" cy="237896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76320">
                  <a:extLst>
                    <a:ext uri="{9D8B030D-6E8A-4147-A177-3AD203B41FA5}">
                      <a16:colId xmlns:a16="http://schemas.microsoft.com/office/drawing/2014/main" xmlns="" val="4077640438"/>
                    </a:ext>
                  </a:extLst>
                </a:gridCol>
                <a:gridCol w="1046480">
                  <a:extLst>
                    <a:ext uri="{9D8B030D-6E8A-4147-A177-3AD203B41FA5}">
                      <a16:colId xmlns:a16="http://schemas.microsoft.com/office/drawing/2014/main" xmlns="" val="2465850350"/>
                    </a:ext>
                  </a:extLst>
                </a:gridCol>
                <a:gridCol w="642792">
                  <a:extLst>
                    <a:ext uri="{9D8B030D-6E8A-4147-A177-3AD203B41FA5}">
                      <a16:colId xmlns:a16="http://schemas.microsoft.com/office/drawing/2014/main" xmlns="" val="2092975758"/>
                    </a:ext>
                  </a:extLst>
                </a:gridCol>
                <a:gridCol w="631409">
                  <a:extLst>
                    <a:ext uri="{9D8B030D-6E8A-4147-A177-3AD203B41FA5}">
                      <a16:colId xmlns:a16="http://schemas.microsoft.com/office/drawing/2014/main" xmlns="" val="1942820867"/>
                    </a:ext>
                  </a:extLst>
                </a:gridCol>
                <a:gridCol w="631409">
                  <a:extLst>
                    <a:ext uri="{9D8B030D-6E8A-4147-A177-3AD203B41FA5}">
                      <a16:colId xmlns:a16="http://schemas.microsoft.com/office/drawing/2014/main" xmlns="" val="3372269559"/>
                    </a:ext>
                  </a:extLst>
                </a:gridCol>
                <a:gridCol w="631409">
                  <a:extLst>
                    <a:ext uri="{9D8B030D-6E8A-4147-A177-3AD203B41FA5}">
                      <a16:colId xmlns:a16="http://schemas.microsoft.com/office/drawing/2014/main" xmlns="" val="1138156433"/>
                    </a:ext>
                  </a:extLst>
                </a:gridCol>
                <a:gridCol w="631409">
                  <a:extLst>
                    <a:ext uri="{9D8B030D-6E8A-4147-A177-3AD203B41FA5}">
                      <a16:colId xmlns:a16="http://schemas.microsoft.com/office/drawing/2014/main" xmlns="" val="617324219"/>
                    </a:ext>
                  </a:extLst>
                </a:gridCol>
                <a:gridCol w="631409">
                  <a:extLst>
                    <a:ext uri="{9D8B030D-6E8A-4147-A177-3AD203B41FA5}">
                      <a16:colId xmlns:a16="http://schemas.microsoft.com/office/drawing/2014/main" xmlns="" val="41568635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chí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Chuẩn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N1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N2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N3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N4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N5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N6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6939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#9Slide03 Oswald Light" panose="00000400000000000000" pitchFamily="2" charset="0"/>
                        </a:rPr>
                        <a:t>Hoàn thành các tiêu đề PHT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4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3084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#9Slide03 Oswald Light" panose="00000400000000000000" pitchFamily="2" charset="0"/>
                        </a:rPr>
                        <a:t>Trình bày ngắn gọn, dễ hiểu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2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9074254"/>
                  </a:ext>
                </a:extLst>
              </a:tr>
              <a:tr h="3111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#9Slide03 Oswald Light" panose="00000400000000000000" pitchFamily="2" charset="0"/>
                        </a:rPr>
                        <a:t>Hình thức đẹp, rõ ràng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2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0397841"/>
                  </a:ext>
                </a:extLst>
              </a:tr>
              <a:tr h="6903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Hoàn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đúng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gian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2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6204589"/>
                  </a:ext>
                </a:extLst>
              </a:tr>
              <a:tr h="3111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#9Slide03 Oswald Light" panose="00000400000000000000" pitchFamily="2" charset="0"/>
                        </a:rPr>
                        <a:t>Tổng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10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Oswald Light" panose="000004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475043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CDBC06-356C-4128-9ED1-F4DA9112C05F}"/>
              </a:ext>
            </a:extLst>
          </p:cNvPr>
          <p:cNvSpPr txBox="1"/>
          <p:nvPr/>
        </p:nvSpPr>
        <p:spPr>
          <a:xfrm>
            <a:off x="4482004" y="1479671"/>
            <a:ext cx="1837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D545A"/>
                </a:solidFill>
                <a:latin typeface="#9Slide03 Oswald Light" panose="00000400000000000000" pitchFamily="2" charset="0"/>
              </a:rPr>
              <a:t>Nhóm</a:t>
            </a:r>
            <a:r>
              <a:rPr lang="en-US" sz="2800" b="1" dirty="0">
                <a:solidFill>
                  <a:srgbClr val="FD545A"/>
                </a:solidFill>
                <a:latin typeface="#9Slide03 Oswald Light" panose="00000400000000000000" pitchFamily="2" charset="0"/>
              </a:rPr>
              <a:t> ……..</a:t>
            </a:r>
          </a:p>
        </p:txBody>
      </p:sp>
      <p:pic>
        <p:nvPicPr>
          <p:cNvPr id="6" name="Picture 5" descr="A yellow face with a white hand on a black background&#10;&#10;Description automatically generated">
            <a:extLst>
              <a:ext uri="{FF2B5EF4-FFF2-40B4-BE49-F238E27FC236}">
                <a16:creationId xmlns:a16="http://schemas.microsoft.com/office/drawing/2014/main" xmlns="" id="{3BCA00FA-5334-2F9E-1C2C-9F15190D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57" y="4775290"/>
            <a:ext cx="3962408" cy="16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36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, arrow&#10;&#10;Description automatically generated">
            <a:extLst>
              <a:ext uri="{FF2B5EF4-FFF2-40B4-BE49-F238E27FC236}">
                <a16:creationId xmlns:a16="http://schemas.microsoft.com/office/drawing/2014/main" xmlns="" id="{41140A29-2445-4DCF-A32B-D951CFECD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01" b="97082" l="8046" r="95690">
                        <a14:foregroundMark x1="8046" y1="6101" x2="11782" y2="11671"/>
                        <a14:foregroundMark x1="85057" y1="90981" x2="87931" y2="91512"/>
                        <a14:foregroundMark x1="95977" y1="85676" x2="95977" y2="85676"/>
                        <a14:foregroundMark x1="87069" y1="97082" x2="87069" y2="97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44" y="2002153"/>
            <a:ext cx="396027" cy="429029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C111C64D-11E1-4302-97DE-B9ED8B169C78}"/>
              </a:ext>
            </a:extLst>
          </p:cNvPr>
          <p:cNvSpPr/>
          <p:nvPr/>
        </p:nvSpPr>
        <p:spPr>
          <a:xfrm>
            <a:off x="-1" y="19503"/>
            <a:ext cx="12192001" cy="1084365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40A714D-4DBB-4B26-BABC-6CB07B51AD6E}"/>
              </a:ext>
            </a:extLst>
          </p:cNvPr>
          <p:cNvSpPr txBox="1"/>
          <p:nvPr/>
        </p:nvSpPr>
        <p:spPr>
          <a:xfrm>
            <a:off x="9037975" y="256576"/>
            <a:ext cx="956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1913F36-A538-4D6E-8A60-A8330F5DB74D}"/>
              </a:ext>
            </a:extLst>
          </p:cNvPr>
          <p:cNvSpPr txBox="1"/>
          <p:nvPr/>
        </p:nvSpPr>
        <p:spPr>
          <a:xfrm>
            <a:off x="9754082" y="256576"/>
            <a:ext cx="956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2D2D2196-8366-4D17-A30E-11D43F6788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881" y="271648"/>
            <a:ext cx="339969" cy="339969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xmlns="" id="{A22592DC-6B1F-4CE8-A029-C23AFAF2E5B3}"/>
              </a:ext>
            </a:extLst>
          </p:cNvPr>
          <p:cNvSpPr/>
          <p:nvPr/>
        </p:nvSpPr>
        <p:spPr>
          <a:xfrm>
            <a:off x="198821" y="256576"/>
            <a:ext cx="275772" cy="290286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E148A706-7BDA-41E1-AE9C-BE1835F9E8BF}"/>
              </a:ext>
            </a:extLst>
          </p:cNvPr>
          <p:cNvSpPr/>
          <p:nvPr/>
        </p:nvSpPr>
        <p:spPr>
          <a:xfrm>
            <a:off x="638984" y="260436"/>
            <a:ext cx="275772" cy="290286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E730F620-CF13-4A61-B8FF-28E4F71871DB}"/>
              </a:ext>
            </a:extLst>
          </p:cNvPr>
          <p:cNvSpPr/>
          <p:nvPr/>
        </p:nvSpPr>
        <p:spPr>
          <a:xfrm>
            <a:off x="1050264" y="256576"/>
            <a:ext cx="275772" cy="290286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D5421BA9-15C0-408B-B6BE-2CE41B777F11}"/>
              </a:ext>
            </a:extLst>
          </p:cNvPr>
          <p:cNvGrpSpPr/>
          <p:nvPr/>
        </p:nvGrpSpPr>
        <p:grpSpPr>
          <a:xfrm>
            <a:off x="-1" y="6732587"/>
            <a:ext cx="12192000" cy="127731"/>
            <a:chOff x="-1" y="6732587"/>
            <a:chExt cx="12192000" cy="127731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EC1512E5-E3F4-49E4-B09C-90A8EB90FD8C}"/>
                </a:ext>
              </a:extLst>
            </p:cNvPr>
            <p:cNvSpPr/>
            <p:nvPr/>
          </p:nvSpPr>
          <p:spPr>
            <a:xfrm>
              <a:off x="-1" y="6734905"/>
              <a:ext cx="2973721" cy="123095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269E5F95-3E06-4D9F-80CA-182E17C5160B}"/>
                </a:ext>
              </a:extLst>
            </p:cNvPr>
            <p:cNvSpPr/>
            <p:nvPr/>
          </p:nvSpPr>
          <p:spPr>
            <a:xfrm>
              <a:off x="2973720" y="6734905"/>
              <a:ext cx="3122280" cy="125413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C0B8654F-3874-4566-A1E1-026FEC68CF20}"/>
                </a:ext>
              </a:extLst>
            </p:cNvPr>
            <p:cNvSpPr/>
            <p:nvPr/>
          </p:nvSpPr>
          <p:spPr>
            <a:xfrm>
              <a:off x="6081915" y="6732587"/>
              <a:ext cx="2851052" cy="125413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CC69786D-4CC0-4109-A5DA-776EC2F764C4}"/>
                </a:ext>
              </a:extLst>
            </p:cNvPr>
            <p:cNvSpPr/>
            <p:nvPr/>
          </p:nvSpPr>
          <p:spPr>
            <a:xfrm>
              <a:off x="8918882" y="6735341"/>
              <a:ext cx="3273117" cy="1226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F52CD735-F766-42BB-8ADA-7D1DBDC06609}"/>
              </a:ext>
            </a:extLst>
          </p:cNvPr>
          <p:cNvGrpSpPr/>
          <p:nvPr/>
        </p:nvGrpSpPr>
        <p:grpSpPr>
          <a:xfrm>
            <a:off x="2875234" y="1851585"/>
            <a:ext cx="6654018" cy="550671"/>
            <a:chOff x="2768991" y="3077691"/>
            <a:chExt cx="6654018" cy="550671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CE60C869-9EDF-4B33-BE54-FBD946A3174F}"/>
                </a:ext>
              </a:extLst>
            </p:cNvPr>
            <p:cNvSpPr/>
            <p:nvPr/>
          </p:nvSpPr>
          <p:spPr>
            <a:xfrm>
              <a:off x="2768991" y="3077691"/>
              <a:ext cx="6654018" cy="550671"/>
            </a:xfrm>
            <a:prstGeom prst="roundRect">
              <a:avLst>
                <a:gd name="adj" fmla="val 4496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90BAC800-C50B-4B1A-BA02-FB5C9C69D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504" y="3210391"/>
              <a:ext cx="285270" cy="285270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xmlns="" id="{B63C4B9B-CC5F-4C0B-B736-77EFAA424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9001" y="3250651"/>
              <a:ext cx="143165" cy="204749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4185FCF-8337-4B11-AED0-91566A05056F}"/>
              </a:ext>
            </a:extLst>
          </p:cNvPr>
          <p:cNvSpPr txBox="1"/>
          <p:nvPr/>
        </p:nvSpPr>
        <p:spPr>
          <a:xfrm>
            <a:off x="3735447" y="1817481"/>
            <a:ext cx="530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II. </a:t>
            </a:r>
            <a:r>
              <a:rPr lang="it-IT" sz="32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Tìm hiểu các ngành kinh tế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AFAF085-6EEE-43EC-B87A-3F1CD44A2F95}"/>
              </a:ext>
            </a:extLst>
          </p:cNvPr>
          <p:cNvSpPr txBox="1"/>
          <p:nvPr/>
        </p:nvSpPr>
        <p:spPr>
          <a:xfrm>
            <a:off x="2538814" y="340667"/>
            <a:ext cx="7086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9600" b="1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T</a:t>
            </a:r>
            <a:r>
              <a:rPr kumimoji="0" lang="en-PH" sz="9600" b="1" i="0" u="none" strike="noStrike" kern="1200" cap="none" spc="0" normalizeH="0" baseline="0" noProof="0" dirty="0">
                <a:ln>
                  <a:noFill/>
                </a:ln>
                <a:solidFill>
                  <a:srgbClr val="EA4335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r</a:t>
            </a:r>
            <a:r>
              <a:rPr kumimoji="0" lang="en-PH" sz="9600" b="1" i="0" u="none" strike="noStrike" kern="1200" cap="none" spc="0" normalizeH="0" baseline="0" noProof="0" dirty="0">
                <a:ln>
                  <a:noFill/>
                </a:ln>
                <a:solidFill>
                  <a:srgbClr val="FBBC05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u</a:t>
            </a:r>
            <a:r>
              <a:rPr kumimoji="0" lang="en-PH" sz="9600" b="1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n</a:t>
            </a:r>
            <a:r>
              <a:rPr kumimoji="0" lang="en-PH" sz="9600" b="1" i="0" u="none" strike="noStrike" kern="1200" cap="none" spc="0" normalizeH="0" baseline="0" noProof="0" dirty="0">
                <a:ln>
                  <a:noFill/>
                </a:ln>
                <a:solidFill>
                  <a:srgbClr val="34A853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g</a:t>
            </a:r>
            <a:r>
              <a:rPr kumimoji="0" lang="en-PH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 </a:t>
            </a:r>
            <a:r>
              <a:rPr kumimoji="0" lang="en-PH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EA4335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Q</a:t>
            </a:r>
            <a:r>
              <a:rPr kumimoji="0" lang="en-PH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3D81F4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u</a:t>
            </a:r>
            <a:r>
              <a:rPr kumimoji="0" lang="en-PH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BBB01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ốc</a:t>
            </a:r>
            <a:endParaRPr kumimoji="0" lang="en-PH" sz="9600" b="1" i="0" u="none" strike="noStrike" kern="1200" cap="none" spc="0" normalizeH="0" baseline="0" noProof="0" dirty="0">
              <a:ln>
                <a:noFill/>
              </a:ln>
              <a:solidFill>
                <a:srgbClr val="2EA54E"/>
              </a:solidFill>
              <a:effectLst/>
              <a:uLnTx/>
              <a:uFillTx/>
              <a:latin typeface="Product Sans" panose="020B040303050204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189D7D-BBCB-22B7-0116-245009303D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2189" y="79626"/>
            <a:ext cx="1073318" cy="785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247113-2146-6FB1-82ED-F0E7DC26BD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972" l="2667" r="98067">
                        <a14:foregroundMark x1="37933" y1="41389" x2="9333" y2="63194"/>
                        <a14:foregroundMark x1="9333" y1="63194" x2="26000" y2="79583"/>
                        <a14:foregroundMark x1="26000" y1="79583" x2="55400" y2="83889"/>
                        <a14:foregroundMark x1="55400" y1="83889" x2="70467" y2="77361"/>
                        <a14:foregroundMark x1="70467" y1="77361" x2="80000" y2="66944"/>
                        <a14:foregroundMark x1="80000" y1="66944" x2="76533" y2="57639"/>
                        <a14:foregroundMark x1="76533" y1="57639" x2="33067" y2="54861"/>
                        <a14:foregroundMark x1="33067" y1="54861" x2="31600" y2="46528"/>
                        <a14:foregroundMark x1="31600" y1="46528" x2="34533" y2="42500"/>
                        <a14:foregroundMark x1="30333" y1="59167" x2="30333" y2="59167"/>
                        <a14:foregroundMark x1="5267" y1="73889" x2="5267" y2="73889"/>
                        <a14:foregroundMark x1="4267" y1="61528" x2="4267" y2="61528"/>
                        <a14:foregroundMark x1="3467" y1="61667" x2="3467" y2="61667"/>
                        <a14:foregroundMark x1="2800" y1="71806" x2="2800" y2="73056"/>
                        <a14:foregroundMark x1="2800" y1="76528" x2="2800" y2="77639"/>
                        <a14:foregroundMark x1="3667" y1="80278" x2="4200" y2="82083"/>
                        <a14:foregroundMark x1="5267" y1="84306" x2="5267" y2="84306"/>
                        <a14:foregroundMark x1="8667" y1="87639" x2="9200" y2="87917"/>
                        <a14:foregroundMark x1="14000" y1="88472" x2="15267" y2="88750"/>
                        <a14:foregroundMark x1="23867" y1="89444" x2="23867" y2="89444"/>
                        <a14:foregroundMark x1="27133" y1="89722" x2="27867" y2="89861"/>
                        <a14:foregroundMark x1="35267" y1="89861" x2="37867" y2="90000"/>
                        <a14:foregroundMark x1="43800" y1="88333" x2="44867" y2="88333"/>
                        <a14:foregroundMark x1="55267" y1="88333" x2="55600" y2="88333"/>
                        <a14:foregroundMark x1="59867" y1="87083" x2="60133" y2="87083"/>
                        <a14:foregroundMark x1="64467" y1="86944" x2="64467" y2="86944"/>
                        <a14:foregroundMark x1="69667" y1="85139" x2="70000" y2="85139"/>
                        <a14:foregroundMark x1="78800" y1="79028" x2="78800" y2="79028"/>
                        <a14:foregroundMark x1="85333" y1="67222" x2="85333" y2="67222"/>
                        <a14:foregroundMark x1="88600" y1="62639" x2="88600" y2="62639"/>
                        <a14:foregroundMark x1="89933" y1="59167" x2="89933" y2="59167"/>
                        <a14:foregroundMark x1="91533" y1="54722" x2="91533" y2="54722"/>
                        <a14:foregroundMark x1="92200" y1="50278" x2="92200" y2="50278"/>
                        <a14:foregroundMark x1="92800" y1="47083" x2="92800" y2="46667"/>
                        <a14:foregroundMark x1="93200" y1="45278" x2="93200" y2="45278"/>
                        <a14:foregroundMark x1="93200" y1="45278" x2="93200" y2="45278"/>
                        <a14:foregroundMark x1="98133" y1="49444" x2="98133" y2="49444"/>
                        <a14:foregroundMark x1="97933" y1="49444" x2="97933" y2="49444"/>
                        <a14:foregroundMark x1="51600" y1="92778" x2="51600" y2="92778"/>
                        <a14:foregroundMark x1="51867" y1="92222" x2="51867" y2="92222"/>
                        <a14:foregroundMark x1="51867" y1="92222" x2="51867" y2="92222"/>
                        <a14:foregroundMark x1="50600" y1="91528" x2="50600" y2="91528"/>
                        <a14:foregroundMark x1="37667" y1="91528" x2="36867" y2="91528"/>
                        <a14:foregroundMark x1="26800" y1="91806" x2="26533" y2="91944"/>
                        <a14:foregroundMark x1="18933" y1="91944" x2="18933" y2="91944"/>
                        <a14:foregroundMark x1="18200" y1="91944" x2="16467" y2="92222"/>
                        <a14:foregroundMark x1="10133" y1="89861" x2="10133" y2="89861"/>
                        <a14:foregroundMark x1="9800" y1="89861" x2="8867" y2="89167"/>
                        <a14:foregroundMark x1="7200" y1="81806" x2="7200" y2="81389"/>
                        <a14:foregroundMark x1="8000" y1="70972" x2="8000" y2="70972"/>
                        <a14:foregroundMark x1="8467" y1="66250" x2="8533" y2="65556"/>
                        <a14:foregroundMark x1="8533" y1="60000" x2="8533" y2="60000"/>
                        <a14:foregroundMark x1="8533" y1="57083" x2="8533" y2="57083"/>
                        <a14:foregroundMark x1="8533" y1="54722" x2="8533" y2="54306"/>
                        <a14:foregroundMark x1="11800" y1="50417" x2="12133" y2="50417"/>
                        <a14:foregroundMark x1="15333" y1="48194" x2="15333" y2="48194"/>
                        <a14:foregroundMark x1="17867" y1="47639" x2="18467" y2="48194"/>
                        <a14:foregroundMark x1="20467" y1="46389" x2="20467" y2="46389"/>
                        <a14:foregroundMark x1="11667" y1="54583" x2="9600" y2="55278"/>
                        <a14:foregroundMark x1="9200" y1="55833" x2="9200" y2="55833"/>
                        <a14:foregroundMark x1="4933" y1="62083" x2="4267" y2="65139"/>
                        <a14:foregroundMark x1="3533" y1="73889" x2="3533" y2="75556"/>
                        <a14:foregroundMark x1="3267" y1="87917" x2="3200" y2="88750"/>
                        <a14:foregroundMark x1="3867" y1="89861" x2="4133" y2="90139"/>
                        <a14:foregroundMark x1="9533" y1="90556" x2="13333" y2="91528"/>
                        <a14:foregroundMark x1="26667" y1="88056" x2="27267" y2="87917"/>
                        <a14:foregroundMark x1="33600" y1="84167" x2="35267" y2="83750"/>
                        <a14:foregroundMark x1="47467" y1="80278" x2="66933" y2="78056"/>
                        <a14:foregroundMark x1="66933" y1="78056" x2="67133" y2="77222"/>
                        <a14:foregroundMark x1="68133" y1="66389" x2="35933" y2="73889"/>
                        <a14:foregroundMark x1="51467" y1="58750" x2="19000" y2="74861"/>
                        <a14:foregroundMark x1="31800" y1="63333" x2="31333" y2="63333"/>
                        <a14:foregroundMark x1="29600" y1="59861" x2="29600" y2="59861"/>
                        <a14:foregroundMark x1="29333" y1="59444" x2="29333" y2="59444"/>
                        <a14:foregroundMark x1="92933" y1="50556" x2="92667" y2="51667"/>
                        <a14:foregroundMark x1="92667" y1="48194" x2="92667" y2="48194"/>
                        <a14:foregroundMark x1="91267" y1="43889" x2="91267" y2="43889"/>
                        <a14:foregroundMark x1="90800" y1="42500" x2="90800" y2="42500"/>
                        <a14:foregroundMark x1="87867" y1="40000" x2="87867" y2="40000"/>
                        <a14:foregroundMark x1="86867" y1="38472" x2="86867" y2="38472"/>
                        <a14:foregroundMark x1="91867" y1="49028" x2="82733" y2="76806"/>
                        <a14:foregroundMark x1="82733" y1="76806" x2="78267" y2="83194"/>
                        <a14:foregroundMark x1="92933" y1="45694" x2="93067" y2="63194"/>
                        <a14:foregroundMark x1="93067" y1="63194" x2="89867" y2="70000"/>
                        <a14:foregroundMark x1="75267" y1="81111" x2="49800" y2="95972"/>
                        <a14:foregroundMark x1="49800" y1="95972" x2="47933" y2="84583"/>
                        <a14:foregroundMark x1="47933" y1="84583" x2="47933" y2="8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93" y="630953"/>
            <a:ext cx="3098668" cy="14873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58BDB54-5109-7BD5-0025-46A56590B063}"/>
              </a:ext>
            </a:extLst>
          </p:cNvPr>
          <p:cNvSpPr txBox="1"/>
          <p:nvPr/>
        </p:nvSpPr>
        <p:spPr>
          <a:xfrm>
            <a:off x="1134322" y="2619322"/>
            <a:ext cx="10014323" cy="37664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cụm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Oswald Light" panose="00000400000000000000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8288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Cụm 1: gồm các nhóm 1-3-5</a:t>
            </a:r>
          </a:p>
          <a:p>
            <a:pPr marL="18288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Cụm 2: gồm các nhóm 2-4-6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hảo luận theo “kỹ thuật mảnh ghép”:</a:t>
            </a:r>
          </a:p>
          <a:p>
            <a:pPr marL="18288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Nhóm 1,2: tìm hiểu ngành CN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Oswald Light" panose="00000400000000000000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8288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Nhóm 3,4: tìm hiểu ngành NN</a:t>
            </a:r>
          </a:p>
          <a:p>
            <a:pPr marL="18288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Nhóm 5,6: tìm hiểu ngành DV</a:t>
            </a:r>
          </a:p>
          <a:p>
            <a:pPr marL="403225" marR="20955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Times New Roman" panose="02020603050405020304" pitchFamily="18" charset="0"/>
                <a:cs typeface="+mn-cs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Oswald Light" panose="00000400000000000000" pitchFamily="2" charset="0"/>
                <a:ea typeface="Times New Roman" panose="02020603050405020304" pitchFamily="18" charset="0"/>
                <a:cs typeface="+mn-cs"/>
              </a:rPr>
              <a:t>15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 Light" panose="00000400000000000000" pitchFamily="2" charset="0"/>
                <a:ea typeface="Times New Roman" panose="02020603050405020304" pitchFamily="18" charset="0"/>
                <a:cs typeface="+mn-cs"/>
              </a:rPr>
              <a:t>phút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Oswald Light" panose="000004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3AF6219-FBCE-A031-0411-6FD52CE7A8F6}"/>
              </a:ext>
            </a:extLst>
          </p:cNvPr>
          <p:cNvSpPr txBox="1"/>
          <p:nvPr/>
        </p:nvSpPr>
        <p:spPr>
          <a:xfrm>
            <a:off x="2538814" y="354891"/>
            <a:ext cx="7086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9600" b="1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T</a:t>
            </a:r>
            <a:r>
              <a:rPr kumimoji="0" lang="en-PH" sz="9600" b="1" i="0" u="none" strike="noStrike" kern="1200" cap="none" spc="0" normalizeH="0" baseline="0" noProof="0" dirty="0">
                <a:ln>
                  <a:noFill/>
                </a:ln>
                <a:solidFill>
                  <a:srgbClr val="EA4335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r</a:t>
            </a:r>
            <a:r>
              <a:rPr kumimoji="0" lang="en-PH" sz="9600" b="1" i="0" u="none" strike="noStrike" kern="1200" cap="none" spc="0" normalizeH="0" baseline="0" noProof="0" dirty="0">
                <a:ln>
                  <a:noFill/>
                </a:ln>
                <a:solidFill>
                  <a:srgbClr val="FBBC05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u</a:t>
            </a:r>
            <a:r>
              <a:rPr kumimoji="0" lang="en-PH" sz="9600" b="1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n</a:t>
            </a:r>
            <a:r>
              <a:rPr kumimoji="0" lang="en-PH" sz="9600" b="1" i="0" u="none" strike="noStrike" kern="1200" cap="none" spc="0" normalizeH="0" baseline="0" noProof="0" dirty="0">
                <a:ln>
                  <a:noFill/>
                </a:ln>
                <a:solidFill>
                  <a:srgbClr val="34A853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g</a:t>
            </a:r>
            <a:r>
              <a:rPr kumimoji="0" lang="en-PH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 </a:t>
            </a:r>
            <a:r>
              <a:rPr kumimoji="0" lang="en-PH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EA4335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Q</a:t>
            </a:r>
            <a:r>
              <a:rPr kumimoji="0" lang="en-PH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3D81F4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u</a:t>
            </a:r>
            <a:r>
              <a:rPr kumimoji="0" lang="en-PH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BBB01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ố</a:t>
            </a:r>
            <a:r>
              <a:rPr kumimoji="0" lang="en-PH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rPr>
              <a:t>c</a:t>
            </a:r>
            <a:endParaRPr kumimoji="0" lang="en-PH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roduct Sans" panose="020B0403030502040203" pitchFamily="34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F65FA76-43AE-387C-7016-8579181A5711}"/>
              </a:ext>
            </a:extLst>
          </p:cNvPr>
          <p:cNvSpPr/>
          <p:nvPr/>
        </p:nvSpPr>
        <p:spPr>
          <a:xfrm>
            <a:off x="6631749" y="3421880"/>
            <a:ext cx="463709" cy="488114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" panose="00000500000000000000" pitchFamily="2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25BDD9F-E3B1-C20B-0950-51CABDA6C5F5}"/>
              </a:ext>
            </a:extLst>
          </p:cNvPr>
          <p:cNvSpPr/>
          <p:nvPr/>
        </p:nvSpPr>
        <p:spPr>
          <a:xfrm>
            <a:off x="7132118" y="3425740"/>
            <a:ext cx="463709" cy="488114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" panose="00000500000000000000" pitchFamily="2" charset="0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9EA8FF5-1EFB-C0CD-2437-A9F3A536652B}"/>
              </a:ext>
            </a:extLst>
          </p:cNvPr>
          <p:cNvSpPr/>
          <p:nvPr/>
        </p:nvSpPr>
        <p:spPr>
          <a:xfrm>
            <a:off x="7632488" y="3421880"/>
            <a:ext cx="463709" cy="488114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" panose="00000500000000000000" pitchFamily="2" charset="0"/>
              </a:rPr>
              <a:t>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6606075-5E4C-E226-EE67-8BC5CB7CB7D0}"/>
              </a:ext>
            </a:extLst>
          </p:cNvPr>
          <p:cNvSpPr/>
          <p:nvPr/>
        </p:nvSpPr>
        <p:spPr>
          <a:xfrm>
            <a:off x="9083496" y="3419192"/>
            <a:ext cx="463709" cy="488114"/>
          </a:xfrm>
          <a:prstGeom prst="ellipse">
            <a:avLst/>
          </a:prstGeom>
          <a:solidFill>
            <a:srgbClr val="3D8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" panose="00000500000000000000" pitchFamily="2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024F3D7-4C24-DBC6-B2FA-C6C3E635FE11}"/>
              </a:ext>
            </a:extLst>
          </p:cNvPr>
          <p:cNvSpPr/>
          <p:nvPr/>
        </p:nvSpPr>
        <p:spPr>
          <a:xfrm>
            <a:off x="9583866" y="3423052"/>
            <a:ext cx="463709" cy="4881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" panose="00000500000000000000" pitchFamily="2" charset="0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0AC4CE8-ACB1-395A-E5C8-7AF0007B5A34}"/>
              </a:ext>
            </a:extLst>
          </p:cNvPr>
          <p:cNvSpPr/>
          <p:nvPr/>
        </p:nvSpPr>
        <p:spPr>
          <a:xfrm>
            <a:off x="10084235" y="3419192"/>
            <a:ext cx="463709" cy="488114"/>
          </a:xfrm>
          <a:prstGeom prst="ellipse">
            <a:avLst/>
          </a:prstGeom>
          <a:solidFill>
            <a:srgbClr val="BA1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Oswald" panose="00000500000000000000" pitchFamily="2" charset="0"/>
              </a:rPr>
              <a:t>6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9EE4A52-8CDD-E8BA-DE04-426314B5579F}"/>
              </a:ext>
            </a:extLst>
          </p:cNvPr>
          <p:cNvGrpSpPr/>
          <p:nvPr/>
        </p:nvGrpSpPr>
        <p:grpSpPr>
          <a:xfrm>
            <a:off x="7095883" y="4851709"/>
            <a:ext cx="580980" cy="581524"/>
            <a:chOff x="9502929" y="4818154"/>
            <a:chExt cx="580980" cy="581524"/>
          </a:xfrm>
        </p:grpSpPr>
        <p:sp>
          <p:nvSpPr>
            <p:cNvPr id="13" name="Partial Circle 12">
              <a:extLst>
                <a:ext uri="{FF2B5EF4-FFF2-40B4-BE49-F238E27FC236}">
                  <a16:creationId xmlns:a16="http://schemas.microsoft.com/office/drawing/2014/main" xmlns="" id="{1B005C58-3F9A-7A22-F684-0BC5DB47FD68}"/>
                </a:ext>
              </a:extLst>
            </p:cNvPr>
            <p:cNvSpPr/>
            <p:nvPr/>
          </p:nvSpPr>
          <p:spPr>
            <a:xfrm>
              <a:off x="9529252" y="4825145"/>
              <a:ext cx="551952" cy="550884"/>
            </a:xfrm>
            <a:prstGeom prst="pie">
              <a:avLst>
                <a:gd name="adj1" fmla="val 7201396"/>
                <a:gd name="adj2" fmla="val 14721456"/>
              </a:avLst>
            </a:prstGeom>
            <a:solidFill>
              <a:srgbClr val="34A8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Partial Circle 24">
              <a:extLst>
                <a:ext uri="{FF2B5EF4-FFF2-40B4-BE49-F238E27FC236}">
                  <a16:creationId xmlns:a16="http://schemas.microsoft.com/office/drawing/2014/main" xmlns="" id="{E0252AA6-807D-B59B-6A36-A3B5C1F48FA6}"/>
                </a:ext>
              </a:extLst>
            </p:cNvPr>
            <p:cNvSpPr/>
            <p:nvPr/>
          </p:nvSpPr>
          <p:spPr>
            <a:xfrm rot="7608766">
              <a:off x="9532491" y="4827923"/>
              <a:ext cx="551952" cy="550884"/>
            </a:xfrm>
            <a:prstGeom prst="pie">
              <a:avLst>
                <a:gd name="adj1" fmla="val 7201396"/>
                <a:gd name="adj2" fmla="val 13939914"/>
              </a:avLst>
            </a:prstGeom>
            <a:solidFill>
              <a:srgbClr val="F7B10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xmlns="" id="{A2BACBB7-2093-E386-56BA-E367FF240B20}"/>
                </a:ext>
              </a:extLst>
            </p:cNvPr>
            <p:cNvSpPr/>
            <p:nvPr/>
          </p:nvSpPr>
          <p:spPr>
            <a:xfrm rot="14050930">
              <a:off x="9531462" y="4829978"/>
              <a:ext cx="551952" cy="550884"/>
            </a:xfrm>
            <a:prstGeom prst="pie">
              <a:avLst>
                <a:gd name="adj1" fmla="val 7491717"/>
                <a:gd name="adj2" fmla="val 14721456"/>
              </a:avLst>
            </a:prstGeom>
            <a:solidFill>
              <a:srgbClr val="EA43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2C15662-5AC4-C458-8324-95B5449F49A2}"/>
                </a:ext>
              </a:extLst>
            </p:cNvPr>
            <p:cNvSpPr txBox="1"/>
            <p:nvPr/>
          </p:nvSpPr>
          <p:spPr>
            <a:xfrm>
              <a:off x="9502929" y="4931310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9C0B2F0-AB91-45ED-B62D-3BD6B03B096D}"/>
                </a:ext>
              </a:extLst>
            </p:cNvPr>
            <p:cNvSpPr txBox="1"/>
            <p:nvPr/>
          </p:nvSpPr>
          <p:spPr>
            <a:xfrm>
              <a:off x="9736841" y="4818154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5AFEF572-4D15-6D66-102B-1A147BD90364}"/>
                </a:ext>
              </a:extLst>
            </p:cNvPr>
            <p:cNvSpPr txBox="1"/>
            <p:nvPr/>
          </p:nvSpPr>
          <p:spPr>
            <a:xfrm>
              <a:off x="9758817" y="5061124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612C54F-93F2-FC97-DB3B-5705E186D893}"/>
              </a:ext>
            </a:extLst>
          </p:cNvPr>
          <p:cNvGrpSpPr/>
          <p:nvPr/>
        </p:nvGrpSpPr>
        <p:grpSpPr>
          <a:xfrm>
            <a:off x="6477519" y="4867214"/>
            <a:ext cx="580980" cy="581524"/>
            <a:chOff x="9502929" y="4818154"/>
            <a:chExt cx="580980" cy="581524"/>
          </a:xfrm>
        </p:grpSpPr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xmlns="" id="{51548B7A-AC9B-DAB8-335E-F5274FBE58E7}"/>
                </a:ext>
              </a:extLst>
            </p:cNvPr>
            <p:cNvSpPr/>
            <p:nvPr/>
          </p:nvSpPr>
          <p:spPr>
            <a:xfrm>
              <a:off x="9529252" y="4825145"/>
              <a:ext cx="551952" cy="550884"/>
            </a:xfrm>
            <a:prstGeom prst="pie">
              <a:avLst>
                <a:gd name="adj1" fmla="val 7201396"/>
                <a:gd name="adj2" fmla="val 14721456"/>
              </a:avLst>
            </a:prstGeom>
            <a:solidFill>
              <a:srgbClr val="34A8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xmlns="" id="{A32F3A1C-5131-A8B8-685F-FE49A2C44B13}"/>
                </a:ext>
              </a:extLst>
            </p:cNvPr>
            <p:cNvSpPr/>
            <p:nvPr/>
          </p:nvSpPr>
          <p:spPr>
            <a:xfrm rot="7608766">
              <a:off x="9532491" y="4827923"/>
              <a:ext cx="551952" cy="550884"/>
            </a:xfrm>
            <a:prstGeom prst="pie">
              <a:avLst>
                <a:gd name="adj1" fmla="val 7201396"/>
                <a:gd name="adj2" fmla="val 13939914"/>
              </a:avLst>
            </a:prstGeom>
            <a:solidFill>
              <a:srgbClr val="F7B10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Partial Circle 32">
              <a:extLst>
                <a:ext uri="{FF2B5EF4-FFF2-40B4-BE49-F238E27FC236}">
                  <a16:creationId xmlns:a16="http://schemas.microsoft.com/office/drawing/2014/main" xmlns="" id="{AE8103E0-481C-C0B9-8B20-DBE316F67698}"/>
                </a:ext>
              </a:extLst>
            </p:cNvPr>
            <p:cNvSpPr/>
            <p:nvPr/>
          </p:nvSpPr>
          <p:spPr>
            <a:xfrm rot="14050930">
              <a:off x="9531462" y="4829978"/>
              <a:ext cx="551952" cy="550884"/>
            </a:xfrm>
            <a:prstGeom prst="pie">
              <a:avLst>
                <a:gd name="adj1" fmla="val 7491717"/>
                <a:gd name="adj2" fmla="val 14721456"/>
              </a:avLst>
            </a:prstGeom>
            <a:solidFill>
              <a:srgbClr val="EA43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F0958D38-0A05-D6FD-1DE9-3DD87B3455BD}"/>
                </a:ext>
              </a:extLst>
            </p:cNvPr>
            <p:cNvSpPr txBox="1"/>
            <p:nvPr/>
          </p:nvSpPr>
          <p:spPr>
            <a:xfrm>
              <a:off x="9502929" y="4931310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9D768EA-49EF-AF49-E455-379F0DCADB7F}"/>
                </a:ext>
              </a:extLst>
            </p:cNvPr>
            <p:cNvSpPr txBox="1"/>
            <p:nvPr/>
          </p:nvSpPr>
          <p:spPr>
            <a:xfrm>
              <a:off x="9736841" y="4818154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1A24B566-06E3-1C77-CE75-A48A62074EF0}"/>
                </a:ext>
              </a:extLst>
            </p:cNvPr>
            <p:cNvSpPr txBox="1"/>
            <p:nvPr/>
          </p:nvSpPr>
          <p:spPr>
            <a:xfrm>
              <a:off x="9758817" y="5061124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930509C-CE47-E0E9-CC52-E81ECDE0DC43}"/>
              </a:ext>
            </a:extLst>
          </p:cNvPr>
          <p:cNvGrpSpPr/>
          <p:nvPr/>
        </p:nvGrpSpPr>
        <p:grpSpPr>
          <a:xfrm>
            <a:off x="7684424" y="4843197"/>
            <a:ext cx="580980" cy="581524"/>
            <a:chOff x="9502929" y="4818154"/>
            <a:chExt cx="580980" cy="581524"/>
          </a:xfrm>
        </p:grpSpPr>
        <p:sp>
          <p:nvSpPr>
            <p:cNvPr id="46" name="Partial Circle 45">
              <a:extLst>
                <a:ext uri="{FF2B5EF4-FFF2-40B4-BE49-F238E27FC236}">
                  <a16:creationId xmlns:a16="http://schemas.microsoft.com/office/drawing/2014/main" xmlns="" id="{0D55AF7F-3DC2-3E79-D50E-2103FF92CA94}"/>
                </a:ext>
              </a:extLst>
            </p:cNvPr>
            <p:cNvSpPr/>
            <p:nvPr/>
          </p:nvSpPr>
          <p:spPr>
            <a:xfrm>
              <a:off x="9529252" y="4825145"/>
              <a:ext cx="551952" cy="550884"/>
            </a:xfrm>
            <a:prstGeom prst="pie">
              <a:avLst>
                <a:gd name="adj1" fmla="val 7201396"/>
                <a:gd name="adj2" fmla="val 14721456"/>
              </a:avLst>
            </a:prstGeom>
            <a:solidFill>
              <a:srgbClr val="34A8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Partial Circle 46">
              <a:extLst>
                <a:ext uri="{FF2B5EF4-FFF2-40B4-BE49-F238E27FC236}">
                  <a16:creationId xmlns:a16="http://schemas.microsoft.com/office/drawing/2014/main" xmlns="" id="{C08F2263-AC0E-119F-2146-E4ED59C40B27}"/>
                </a:ext>
              </a:extLst>
            </p:cNvPr>
            <p:cNvSpPr/>
            <p:nvPr/>
          </p:nvSpPr>
          <p:spPr>
            <a:xfrm rot="7608766">
              <a:off x="9532491" y="4827923"/>
              <a:ext cx="551952" cy="550884"/>
            </a:xfrm>
            <a:prstGeom prst="pie">
              <a:avLst>
                <a:gd name="adj1" fmla="val 7201396"/>
                <a:gd name="adj2" fmla="val 13939914"/>
              </a:avLst>
            </a:prstGeom>
            <a:solidFill>
              <a:srgbClr val="F7B10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Partial Circle 47">
              <a:extLst>
                <a:ext uri="{FF2B5EF4-FFF2-40B4-BE49-F238E27FC236}">
                  <a16:creationId xmlns:a16="http://schemas.microsoft.com/office/drawing/2014/main" xmlns="" id="{355EAEDB-C9EC-E9A2-CCC9-799AA0657454}"/>
                </a:ext>
              </a:extLst>
            </p:cNvPr>
            <p:cNvSpPr/>
            <p:nvPr/>
          </p:nvSpPr>
          <p:spPr>
            <a:xfrm rot="14050930">
              <a:off x="9531462" y="4829978"/>
              <a:ext cx="551952" cy="550884"/>
            </a:xfrm>
            <a:prstGeom prst="pie">
              <a:avLst>
                <a:gd name="adj1" fmla="val 7491717"/>
                <a:gd name="adj2" fmla="val 14721456"/>
              </a:avLst>
            </a:prstGeom>
            <a:solidFill>
              <a:srgbClr val="EA43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27AE5191-DA6C-CA1C-60F5-7877F802AFB8}"/>
                </a:ext>
              </a:extLst>
            </p:cNvPr>
            <p:cNvSpPr txBox="1"/>
            <p:nvPr/>
          </p:nvSpPr>
          <p:spPr>
            <a:xfrm>
              <a:off x="9502929" y="4931310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1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4DB4CB61-5B7E-A524-8506-100F16EED59E}"/>
                </a:ext>
              </a:extLst>
            </p:cNvPr>
            <p:cNvSpPr txBox="1"/>
            <p:nvPr/>
          </p:nvSpPr>
          <p:spPr>
            <a:xfrm>
              <a:off x="9736841" y="4818154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3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5842C41-CEFE-686D-4C81-280B0A210406}"/>
                </a:ext>
              </a:extLst>
            </p:cNvPr>
            <p:cNvSpPr txBox="1"/>
            <p:nvPr/>
          </p:nvSpPr>
          <p:spPr>
            <a:xfrm>
              <a:off x="9758817" y="5061124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0FB7242B-C95D-ED3C-F0F8-01DAFE776B15}"/>
              </a:ext>
            </a:extLst>
          </p:cNvPr>
          <p:cNvGrpSpPr/>
          <p:nvPr/>
        </p:nvGrpSpPr>
        <p:grpSpPr>
          <a:xfrm>
            <a:off x="8974752" y="4853459"/>
            <a:ext cx="580980" cy="581524"/>
            <a:chOff x="9502929" y="4818154"/>
            <a:chExt cx="580980" cy="581524"/>
          </a:xfrm>
        </p:grpSpPr>
        <p:sp>
          <p:nvSpPr>
            <p:cNvPr id="61" name="Partial Circle 60">
              <a:extLst>
                <a:ext uri="{FF2B5EF4-FFF2-40B4-BE49-F238E27FC236}">
                  <a16:creationId xmlns:a16="http://schemas.microsoft.com/office/drawing/2014/main" xmlns="" id="{B5F1E463-9DDA-08DF-863D-3D39E134FBC8}"/>
                </a:ext>
              </a:extLst>
            </p:cNvPr>
            <p:cNvSpPr/>
            <p:nvPr/>
          </p:nvSpPr>
          <p:spPr>
            <a:xfrm>
              <a:off x="9529252" y="4825145"/>
              <a:ext cx="551952" cy="550884"/>
            </a:xfrm>
            <a:prstGeom prst="pie">
              <a:avLst>
                <a:gd name="adj1" fmla="val 7201396"/>
                <a:gd name="adj2" fmla="val 14721456"/>
              </a:avLst>
            </a:prstGeom>
            <a:solidFill>
              <a:srgbClr val="3D81F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Partial Circle 67">
              <a:extLst>
                <a:ext uri="{FF2B5EF4-FFF2-40B4-BE49-F238E27FC236}">
                  <a16:creationId xmlns:a16="http://schemas.microsoft.com/office/drawing/2014/main" xmlns="" id="{C88B4F9C-3B6A-4D0A-CDE0-97D92914BA79}"/>
                </a:ext>
              </a:extLst>
            </p:cNvPr>
            <p:cNvSpPr/>
            <p:nvPr/>
          </p:nvSpPr>
          <p:spPr>
            <a:xfrm rot="7608766">
              <a:off x="9532491" y="4827923"/>
              <a:ext cx="551952" cy="550884"/>
            </a:xfrm>
            <a:prstGeom prst="pie">
              <a:avLst>
                <a:gd name="adj1" fmla="val 7201396"/>
                <a:gd name="adj2" fmla="val 13939914"/>
              </a:avLst>
            </a:prstGeom>
            <a:solidFill>
              <a:srgbClr val="BF9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Partial Circle 68">
              <a:extLst>
                <a:ext uri="{FF2B5EF4-FFF2-40B4-BE49-F238E27FC236}">
                  <a16:creationId xmlns:a16="http://schemas.microsoft.com/office/drawing/2014/main" xmlns="" id="{62726698-D6B5-EE19-D3D8-4645882F5CF8}"/>
                </a:ext>
              </a:extLst>
            </p:cNvPr>
            <p:cNvSpPr/>
            <p:nvPr/>
          </p:nvSpPr>
          <p:spPr>
            <a:xfrm rot="14050930">
              <a:off x="9531462" y="4829978"/>
              <a:ext cx="551952" cy="550884"/>
            </a:xfrm>
            <a:prstGeom prst="pie">
              <a:avLst>
                <a:gd name="adj1" fmla="val 7491717"/>
                <a:gd name="adj2" fmla="val 14721456"/>
              </a:avLst>
            </a:prstGeom>
            <a:solidFill>
              <a:srgbClr val="BA18A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817322C8-9AE2-C0A2-E7AB-2DA5EF2723E9}"/>
                </a:ext>
              </a:extLst>
            </p:cNvPr>
            <p:cNvSpPr txBox="1"/>
            <p:nvPr/>
          </p:nvSpPr>
          <p:spPr>
            <a:xfrm>
              <a:off x="9502929" y="4931310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2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D3FFBBB8-C944-1065-CE32-4A0F7717BABA}"/>
                </a:ext>
              </a:extLst>
            </p:cNvPr>
            <p:cNvSpPr txBox="1"/>
            <p:nvPr/>
          </p:nvSpPr>
          <p:spPr>
            <a:xfrm>
              <a:off x="9736841" y="4818154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4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BE6C3DA8-1363-8C00-093A-D1AC04355302}"/>
                </a:ext>
              </a:extLst>
            </p:cNvPr>
            <p:cNvSpPr txBox="1"/>
            <p:nvPr/>
          </p:nvSpPr>
          <p:spPr>
            <a:xfrm>
              <a:off x="9758817" y="5061124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6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3E4DD90D-D21A-AFCD-904B-F1E5CA44197C}"/>
              </a:ext>
            </a:extLst>
          </p:cNvPr>
          <p:cNvGrpSpPr/>
          <p:nvPr/>
        </p:nvGrpSpPr>
        <p:grpSpPr>
          <a:xfrm>
            <a:off x="9574851" y="4843380"/>
            <a:ext cx="580980" cy="581524"/>
            <a:chOff x="9502929" y="4818154"/>
            <a:chExt cx="580980" cy="581524"/>
          </a:xfrm>
        </p:grpSpPr>
        <p:sp>
          <p:nvSpPr>
            <p:cNvPr id="86" name="Partial Circle 85">
              <a:extLst>
                <a:ext uri="{FF2B5EF4-FFF2-40B4-BE49-F238E27FC236}">
                  <a16:creationId xmlns:a16="http://schemas.microsoft.com/office/drawing/2014/main" xmlns="" id="{E5918ED5-300E-5237-BBCC-377C687AF3F5}"/>
                </a:ext>
              </a:extLst>
            </p:cNvPr>
            <p:cNvSpPr/>
            <p:nvPr/>
          </p:nvSpPr>
          <p:spPr>
            <a:xfrm>
              <a:off x="9529252" y="4825145"/>
              <a:ext cx="551952" cy="550884"/>
            </a:xfrm>
            <a:prstGeom prst="pie">
              <a:avLst>
                <a:gd name="adj1" fmla="val 7201396"/>
                <a:gd name="adj2" fmla="val 14721456"/>
              </a:avLst>
            </a:prstGeom>
            <a:solidFill>
              <a:srgbClr val="3D81F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xmlns="" id="{7BD6CD85-AE31-7477-07B4-41740556ED5E}"/>
                </a:ext>
              </a:extLst>
            </p:cNvPr>
            <p:cNvSpPr/>
            <p:nvPr/>
          </p:nvSpPr>
          <p:spPr>
            <a:xfrm rot="7608766">
              <a:off x="9532491" y="4827923"/>
              <a:ext cx="551952" cy="550884"/>
            </a:xfrm>
            <a:prstGeom prst="pie">
              <a:avLst>
                <a:gd name="adj1" fmla="val 7201396"/>
                <a:gd name="adj2" fmla="val 13939914"/>
              </a:avLst>
            </a:prstGeom>
            <a:solidFill>
              <a:srgbClr val="BF9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8" name="Partial Circle 87">
              <a:extLst>
                <a:ext uri="{FF2B5EF4-FFF2-40B4-BE49-F238E27FC236}">
                  <a16:creationId xmlns:a16="http://schemas.microsoft.com/office/drawing/2014/main" xmlns="" id="{BB227048-1CD0-3A0E-B95C-B4219ACACC78}"/>
                </a:ext>
              </a:extLst>
            </p:cNvPr>
            <p:cNvSpPr/>
            <p:nvPr/>
          </p:nvSpPr>
          <p:spPr>
            <a:xfrm rot="14050930">
              <a:off x="9531462" y="4829978"/>
              <a:ext cx="551952" cy="550884"/>
            </a:xfrm>
            <a:prstGeom prst="pie">
              <a:avLst>
                <a:gd name="adj1" fmla="val 7491717"/>
                <a:gd name="adj2" fmla="val 14721456"/>
              </a:avLst>
            </a:prstGeom>
            <a:solidFill>
              <a:srgbClr val="BA18A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ED94F5A-81C8-D537-5901-D48D119CCA47}"/>
                </a:ext>
              </a:extLst>
            </p:cNvPr>
            <p:cNvSpPr txBox="1"/>
            <p:nvPr/>
          </p:nvSpPr>
          <p:spPr>
            <a:xfrm>
              <a:off x="9502929" y="4931310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2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A453429D-EB98-22DE-57EB-7392D06E03F3}"/>
                </a:ext>
              </a:extLst>
            </p:cNvPr>
            <p:cNvSpPr txBox="1"/>
            <p:nvPr/>
          </p:nvSpPr>
          <p:spPr>
            <a:xfrm>
              <a:off x="9736841" y="4818154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4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29410122-5345-8DE6-005D-12643C437FD4}"/>
                </a:ext>
              </a:extLst>
            </p:cNvPr>
            <p:cNvSpPr txBox="1"/>
            <p:nvPr/>
          </p:nvSpPr>
          <p:spPr>
            <a:xfrm>
              <a:off x="9758817" y="5061124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6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7CE91064-1635-C635-1FAC-B3E00D01BC68}"/>
              </a:ext>
            </a:extLst>
          </p:cNvPr>
          <p:cNvGrpSpPr/>
          <p:nvPr/>
        </p:nvGrpSpPr>
        <p:grpSpPr>
          <a:xfrm>
            <a:off x="10174950" y="4833301"/>
            <a:ext cx="580980" cy="581524"/>
            <a:chOff x="9502929" y="4818154"/>
            <a:chExt cx="580980" cy="581524"/>
          </a:xfrm>
        </p:grpSpPr>
        <p:sp>
          <p:nvSpPr>
            <p:cNvPr id="95" name="Partial Circle 94">
              <a:extLst>
                <a:ext uri="{FF2B5EF4-FFF2-40B4-BE49-F238E27FC236}">
                  <a16:creationId xmlns:a16="http://schemas.microsoft.com/office/drawing/2014/main" xmlns="" id="{905C5A32-9658-5CFE-38F4-17A30A907F37}"/>
                </a:ext>
              </a:extLst>
            </p:cNvPr>
            <p:cNvSpPr/>
            <p:nvPr/>
          </p:nvSpPr>
          <p:spPr>
            <a:xfrm>
              <a:off x="9529252" y="4825145"/>
              <a:ext cx="551952" cy="550884"/>
            </a:xfrm>
            <a:prstGeom prst="pie">
              <a:avLst>
                <a:gd name="adj1" fmla="val 7201396"/>
                <a:gd name="adj2" fmla="val 14721456"/>
              </a:avLst>
            </a:prstGeom>
            <a:solidFill>
              <a:srgbClr val="3D81F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Partial Circle 95">
              <a:extLst>
                <a:ext uri="{FF2B5EF4-FFF2-40B4-BE49-F238E27FC236}">
                  <a16:creationId xmlns:a16="http://schemas.microsoft.com/office/drawing/2014/main" xmlns="" id="{E39EB8E8-7DF1-CE62-75C4-F576F6DDDFD0}"/>
                </a:ext>
              </a:extLst>
            </p:cNvPr>
            <p:cNvSpPr/>
            <p:nvPr/>
          </p:nvSpPr>
          <p:spPr>
            <a:xfrm rot="7608766">
              <a:off x="9532491" y="4827923"/>
              <a:ext cx="551952" cy="550884"/>
            </a:xfrm>
            <a:prstGeom prst="pie">
              <a:avLst>
                <a:gd name="adj1" fmla="val 7201396"/>
                <a:gd name="adj2" fmla="val 13939914"/>
              </a:avLst>
            </a:prstGeom>
            <a:solidFill>
              <a:srgbClr val="BF9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Partial Circle 96">
              <a:extLst>
                <a:ext uri="{FF2B5EF4-FFF2-40B4-BE49-F238E27FC236}">
                  <a16:creationId xmlns:a16="http://schemas.microsoft.com/office/drawing/2014/main" xmlns="" id="{F9F72090-0138-9252-AB61-15F2AD672A91}"/>
                </a:ext>
              </a:extLst>
            </p:cNvPr>
            <p:cNvSpPr/>
            <p:nvPr/>
          </p:nvSpPr>
          <p:spPr>
            <a:xfrm rot="14050930">
              <a:off x="9531462" y="4829978"/>
              <a:ext cx="551952" cy="550884"/>
            </a:xfrm>
            <a:prstGeom prst="pie">
              <a:avLst>
                <a:gd name="adj1" fmla="val 7491717"/>
                <a:gd name="adj2" fmla="val 14721456"/>
              </a:avLst>
            </a:prstGeom>
            <a:solidFill>
              <a:srgbClr val="BA18A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7784D5FC-CFF5-5FC0-938A-E7881826539D}"/>
                </a:ext>
              </a:extLst>
            </p:cNvPr>
            <p:cNvSpPr txBox="1"/>
            <p:nvPr/>
          </p:nvSpPr>
          <p:spPr>
            <a:xfrm>
              <a:off x="9502929" y="4931310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2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4D6E5961-CB8A-161A-96DD-6DA979B7715A}"/>
                </a:ext>
              </a:extLst>
            </p:cNvPr>
            <p:cNvSpPr txBox="1"/>
            <p:nvPr/>
          </p:nvSpPr>
          <p:spPr>
            <a:xfrm>
              <a:off x="9736841" y="4818154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4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D9590B19-7257-7310-7ABB-9A7EF372B6DC}"/>
                </a:ext>
              </a:extLst>
            </p:cNvPr>
            <p:cNvSpPr txBox="1"/>
            <p:nvPr/>
          </p:nvSpPr>
          <p:spPr>
            <a:xfrm>
              <a:off x="9758817" y="5061124"/>
              <a:ext cx="221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#9Slide03 Oswald" panose="00000500000000000000" pitchFamily="2" charset="0"/>
                </a:rPr>
                <a:t>6</a:t>
              </a:r>
            </a:p>
          </p:txBody>
        </p: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B49FB910-E856-389D-043B-B14BC951A355}"/>
              </a:ext>
            </a:extLst>
          </p:cNvPr>
          <p:cNvCxnSpPr>
            <a:stCxn id="3" idx="4"/>
          </p:cNvCxnSpPr>
          <p:nvPr/>
        </p:nvCxnSpPr>
        <p:spPr>
          <a:xfrm flipH="1">
            <a:off x="6863603" y="3909994"/>
            <a:ext cx="1" cy="606792"/>
          </a:xfrm>
          <a:prstGeom prst="line">
            <a:avLst/>
          </a:prstGeom>
          <a:ln>
            <a:solidFill>
              <a:srgbClr val="34A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9B998B79-13B6-7112-DE78-13B54189610E}"/>
              </a:ext>
            </a:extLst>
          </p:cNvPr>
          <p:cNvCxnSpPr/>
          <p:nvPr/>
        </p:nvCxnSpPr>
        <p:spPr>
          <a:xfrm flipH="1">
            <a:off x="7360139" y="3918575"/>
            <a:ext cx="1" cy="606792"/>
          </a:xfrm>
          <a:prstGeom prst="line">
            <a:avLst/>
          </a:prstGeom>
          <a:ln>
            <a:solidFill>
              <a:srgbClr val="F7B1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DB973329-4D6B-3B32-8817-0F735A567C97}"/>
              </a:ext>
            </a:extLst>
          </p:cNvPr>
          <p:cNvCxnSpPr>
            <a:cxnSpLocks/>
            <a:stCxn id="6" idx="4"/>
          </p:cNvCxnSpPr>
          <p:nvPr/>
        </p:nvCxnSpPr>
        <p:spPr>
          <a:xfrm flipH="1">
            <a:off x="7850578" y="3909994"/>
            <a:ext cx="13765" cy="641211"/>
          </a:xfrm>
          <a:prstGeom prst="line">
            <a:avLst/>
          </a:prstGeom>
          <a:ln>
            <a:solidFill>
              <a:srgbClr val="EA43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xmlns="" id="{EBB4CD9A-76F6-79E7-C837-201865BECB24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6588289" y="4502562"/>
            <a:ext cx="255888" cy="47780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52ED147F-21D6-B4E4-4249-DF5F683566EC}"/>
              </a:ext>
            </a:extLst>
          </p:cNvPr>
          <p:cNvCxnSpPr>
            <a:cxnSpLocks/>
          </p:cNvCxnSpPr>
          <p:nvPr/>
        </p:nvCxnSpPr>
        <p:spPr>
          <a:xfrm>
            <a:off x="6853751" y="4507220"/>
            <a:ext cx="399541" cy="41288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xmlns="" id="{AC5E91A3-3473-0DF9-A612-788EF21FC644}"/>
              </a:ext>
            </a:extLst>
          </p:cNvPr>
          <p:cNvCxnSpPr>
            <a:endCxn id="49" idx="0"/>
          </p:cNvCxnSpPr>
          <p:nvPr/>
        </p:nvCxnSpPr>
        <p:spPr>
          <a:xfrm>
            <a:off x="6859913" y="4503360"/>
            <a:ext cx="935281" cy="452993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xmlns="" id="{4237A4AF-AB21-2B17-9387-C895971DA9FD}"/>
              </a:ext>
            </a:extLst>
          </p:cNvPr>
          <p:cNvCxnSpPr>
            <a:endCxn id="37" idx="0"/>
          </p:cNvCxnSpPr>
          <p:nvPr/>
        </p:nvCxnSpPr>
        <p:spPr>
          <a:xfrm flipH="1">
            <a:off x="6948422" y="4516786"/>
            <a:ext cx="411717" cy="41469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xmlns="" id="{05A8D395-0DC1-30CB-7028-F1FB50D78732}"/>
              </a:ext>
            </a:extLst>
          </p:cNvPr>
          <p:cNvCxnSpPr>
            <a:endCxn id="18" idx="0"/>
          </p:cNvCxnSpPr>
          <p:nvPr/>
        </p:nvCxnSpPr>
        <p:spPr>
          <a:xfrm>
            <a:off x="7351771" y="4538473"/>
            <a:ext cx="88794" cy="31323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xmlns="" id="{EE3167BD-8A6C-8318-2FA6-2C6182758178}"/>
              </a:ext>
            </a:extLst>
          </p:cNvPr>
          <p:cNvCxnSpPr>
            <a:endCxn id="50" idx="0"/>
          </p:cNvCxnSpPr>
          <p:nvPr/>
        </p:nvCxnSpPr>
        <p:spPr>
          <a:xfrm>
            <a:off x="7366301" y="4538793"/>
            <a:ext cx="662805" cy="30440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xmlns="" id="{1F3ABFB5-FABD-2AFC-0F0D-3967DAEBE7E8}"/>
              </a:ext>
            </a:extLst>
          </p:cNvPr>
          <p:cNvCxnSpPr>
            <a:cxnSpLocks/>
            <a:endCxn id="33" idx="2"/>
          </p:cNvCxnSpPr>
          <p:nvPr/>
        </p:nvCxnSpPr>
        <p:spPr>
          <a:xfrm flipH="1">
            <a:off x="6943532" y="4542460"/>
            <a:ext cx="909859" cy="83580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xmlns="" id="{3FBC31F6-95EA-644A-B71C-072ECBBB0D27}"/>
              </a:ext>
            </a:extLst>
          </p:cNvPr>
          <p:cNvCxnSpPr>
            <a:cxnSpLocks/>
          </p:cNvCxnSpPr>
          <p:nvPr/>
        </p:nvCxnSpPr>
        <p:spPr>
          <a:xfrm flipH="1">
            <a:off x="7676399" y="4555714"/>
            <a:ext cx="174268" cy="6140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xmlns="" id="{DE12E5F9-6FAC-D4A3-5861-019A50969C82}"/>
              </a:ext>
            </a:extLst>
          </p:cNvPr>
          <p:cNvCxnSpPr>
            <a:cxnSpLocks/>
            <a:endCxn id="48" idx="2"/>
          </p:cNvCxnSpPr>
          <p:nvPr/>
        </p:nvCxnSpPr>
        <p:spPr>
          <a:xfrm>
            <a:off x="7859310" y="4561849"/>
            <a:ext cx="291127" cy="79239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3CC9ED62-5975-0D18-E1DE-AC2B12BFE21D}"/>
              </a:ext>
            </a:extLst>
          </p:cNvPr>
          <p:cNvCxnSpPr/>
          <p:nvPr/>
        </p:nvCxnSpPr>
        <p:spPr>
          <a:xfrm flipH="1">
            <a:off x="9312257" y="3927665"/>
            <a:ext cx="1" cy="606792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xmlns="" id="{F27454B1-9F0F-6CA3-7C15-4F2B32E492B9}"/>
              </a:ext>
            </a:extLst>
          </p:cNvPr>
          <p:cNvCxnSpPr/>
          <p:nvPr/>
        </p:nvCxnSpPr>
        <p:spPr>
          <a:xfrm flipH="1">
            <a:off x="9808793" y="3936246"/>
            <a:ext cx="1" cy="606792"/>
          </a:xfrm>
          <a:prstGeom prst="line">
            <a:avLst/>
          </a:prstGeom>
          <a:ln>
            <a:solidFill>
              <a:srgbClr val="F7B1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xmlns="" id="{44AB79C6-D848-F617-2EB1-DCC42A69D5B4}"/>
              </a:ext>
            </a:extLst>
          </p:cNvPr>
          <p:cNvCxnSpPr>
            <a:cxnSpLocks/>
          </p:cNvCxnSpPr>
          <p:nvPr/>
        </p:nvCxnSpPr>
        <p:spPr>
          <a:xfrm flipH="1">
            <a:off x="10299232" y="3927665"/>
            <a:ext cx="13765" cy="641211"/>
          </a:xfrm>
          <a:prstGeom prst="line">
            <a:avLst/>
          </a:prstGeom>
          <a:ln>
            <a:solidFill>
              <a:srgbClr val="BA18A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xmlns="" id="{63240386-5BC1-CC26-B3FB-019CCAA4FC31}"/>
              </a:ext>
            </a:extLst>
          </p:cNvPr>
          <p:cNvCxnSpPr>
            <a:cxnSpLocks/>
          </p:cNvCxnSpPr>
          <p:nvPr/>
        </p:nvCxnSpPr>
        <p:spPr>
          <a:xfrm flipH="1">
            <a:off x="9036943" y="4510911"/>
            <a:ext cx="262860" cy="48713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xmlns="" id="{780EF0A0-CA0D-2A30-68D8-77AB75D65F9C}"/>
              </a:ext>
            </a:extLst>
          </p:cNvPr>
          <p:cNvCxnSpPr/>
          <p:nvPr/>
        </p:nvCxnSpPr>
        <p:spPr>
          <a:xfrm>
            <a:off x="9308567" y="4521031"/>
            <a:ext cx="935281" cy="45299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xmlns="" id="{8B2D1022-F720-996A-54B6-BB968255C228}"/>
              </a:ext>
            </a:extLst>
          </p:cNvPr>
          <p:cNvCxnSpPr/>
          <p:nvPr/>
        </p:nvCxnSpPr>
        <p:spPr>
          <a:xfrm flipH="1">
            <a:off x="9397076" y="4534457"/>
            <a:ext cx="411717" cy="41469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xmlns="" id="{028EF995-E80E-5E9E-AF53-0F4F8D5EE874}"/>
              </a:ext>
            </a:extLst>
          </p:cNvPr>
          <p:cNvCxnSpPr/>
          <p:nvPr/>
        </p:nvCxnSpPr>
        <p:spPr>
          <a:xfrm>
            <a:off x="9800425" y="4556144"/>
            <a:ext cx="88794" cy="31323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xmlns="" id="{3D11509C-A27B-8E3A-0174-EE1345239D27}"/>
              </a:ext>
            </a:extLst>
          </p:cNvPr>
          <p:cNvCxnSpPr/>
          <p:nvPr/>
        </p:nvCxnSpPr>
        <p:spPr>
          <a:xfrm>
            <a:off x="9814955" y="4556464"/>
            <a:ext cx="662805" cy="30440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88E35FB1-C70C-3518-4F9F-EE543A749440}"/>
              </a:ext>
            </a:extLst>
          </p:cNvPr>
          <p:cNvCxnSpPr>
            <a:cxnSpLocks/>
          </p:cNvCxnSpPr>
          <p:nvPr/>
        </p:nvCxnSpPr>
        <p:spPr>
          <a:xfrm flipH="1">
            <a:off x="9392186" y="4560131"/>
            <a:ext cx="909859" cy="835804"/>
          </a:xfrm>
          <a:prstGeom prst="line">
            <a:avLst/>
          </a:prstGeom>
          <a:ln>
            <a:solidFill>
              <a:srgbClr val="BA18A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xmlns="" id="{160EB792-9A58-71ED-30E2-5BB0C42DADF3}"/>
              </a:ext>
            </a:extLst>
          </p:cNvPr>
          <p:cNvCxnSpPr>
            <a:cxnSpLocks/>
          </p:cNvCxnSpPr>
          <p:nvPr/>
        </p:nvCxnSpPr>
        <p:spPr>
          <a:xfrm flipH="1">
            <a:off x="10125053" y="4573385"/>
            <a:ext cx="174268" cy="614039"/>
          </a:xfrm>
          <a:prstGeom prst="line">
            <a:avLst/>
          </a:prstGeom>
          <a:ln>
            <a:solidFill>
              <a:srgbClr val="BA18A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xmlns="" id="{C53FB8B9-CE1B-6B1D-6528-1DE6E37F06D6}"/>
              </a:ext>
            </a:extLst>
          </p:cNvPr>
          <p:cNvCxnSpPr>
            <a:cxnSpLocks/>
          </p:cNvCxnSpPr>
          <p:nvPr/>
        </p:nvCxnSpPr>
        <p:spPr>
          <a:xfrm>
            <a:off x="10307964" y="4579520"/>
            <a:ext cx="291127" cy="792398"/>
          </a:xfrm>
          <a:prstGeom prst="line">
            <a:avLst/>
          </a:prstGeom>
          <a:ln>
            <a:solidFill>
              <a:srgbClr val="BA18A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xmlns="" id="{168EF705-3981-A8FD-2B31-67472D65C8B3}"/>
              </a:ext>
            </a:extLst>
          </p:cNvPr>
          <p:cNvCxnSpPr/>
          <p:nvPr/>
        </p:nvCxnSpPr>
        <p:spPr>
          <a:xfrm>
            <a:off x="9325450" y="4525367"/>
            <a:ext cx="299565" cy="421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971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8FA672D-B2D5-46F8-85D9-E0BD13D95D9F}"/>
              </a:ext>
            </a:extLst>
          </p:cNvPr>
          <p:cNvGrpSpPr/>
          <p:nvPr/>
        </p:nvGrpSpPr>
        <p:grpSpPr>
          <a:xfrm>
            <a:off x="-6365896" y="1311212"/>
            <a:ext cx="5928271" cy="4980731"/>
            <a:chOff x="505185" y="1311212"/>
            <a:chExt cx="5928271" cy="498073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4936272-D930-4D13-B35E-653478DB0C26}"/>
                </a:ext>
              </a:extLst>
            </p:cNvPr>
            <p:cNvSpPr/>
            <p:nvPr/>
          </p:nvSpPr>
          <p:spPr>
            <a:xfrm>
              <a:off x="505185" y="1311212"/>
              <a:ext cx="5928271" cy="4980731"/>
            </a:xfrm>
            <a:prstGeom prst="roundRect">
              <a:avLst>
                <a:gd name="adj" fmla="val 3843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xmlns="" id="{744E1DD8-9595-4BE7-A92E-BA1418E36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55750" y1="49333" x2="60625" y2="59333"/>
                          <a14:backgroundMark x1="39500" y1="70833" x2="39500" y2="7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0" t="21587" r="28572" b="23651"/>
            <a:stretch/>
          </p:blipFill>
          <p:spPr>
            <a:xfrm>
              <a:off x="631372" y="1439718"/>
              <a:ext cx="500743" cy="481215"/>
            </a:xfrm>
            <a:prstGeom prst="rect">
              <a:avLst/>
            </a:prstGeom>
          </p:spPr>
        </p:pic>
      </p:grpSp>
      <p:sp>
        <p:nvSpPr>
          <p:cNvPr id="25" name="Rectangle: Folded Corner 24">
            <a:extLst>
              <a:ext uri="{FF2B5EF4-FFF2-40B4-BE49-F238E27FC236}">
                <a16:creationId xmlns:a16="http://schemas.microsoft.com/office/drawing/2014/main" xmlns="" id="{5599B663-3C1F-4573-8B4A-87A39C2FDEE9}"/>
              </a:ext>
            </a:extLst>
          </p:cNvPr>
          <p:cNvSpPr/>
          <p:nvPr/>
        </p:nvSpPr>
        <p:spPr>
          <a:xfrm>
            <a:off x="1613328" y="1826460"/>
            <a:ext cx="9142544" cy="4127278"/>
          </a:xfrm>
          <a:prstGeom prst="foldedCorner">
            <a:avLst>
              <a:gd name="adj" fmla="val 17210"/>
            </a:avLst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just">
              <a:lnSpc>
                <a:spcPct val="107000"/>
              </a:lnSpc>
              <a:spcBef>
                <a:spcPts val="1200"/>
              </a:spcBef>
              <a:spcAft>
                <a:spcPts val="200"/>
              </a:spcAft>
            </a:pPr>
            <a:r>
              <a:rPr lang="vi-VN" sz="2000" b="1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 </a:t>
            </a:r>
            <a:endParaRPr lang="en-US" sz="2000" b="1" dirty="0">
              <a:solidFill>
                <a:schemeClr val="tx1"/>
              </a:solidFill>
              <a:effectLst/>
              <a:latin typeface="#9Slide03 Oswald" panose="00000500000000000000" pitchFamily="2" charset="0"/>
              <a:ea typeface="Cambria" panose="02040503050406030204" pitchFamily="18" charset="0"/>
            </a:endParaRPr>
          </a:p>
          <a:p>
            <a:pPr indent="180340" algn="just">
              <a:lnSpc>
                <a:spcPct val="107000"/>
              </a:lnSpc>
              <a:spcBef>
                <a:spcPts val="1200"/>
              </a:spcBef>
              <a:spcAft>
                <a:spcPts val="200"/>
              </a:spcAft>
            </a:pPr>
            <a:r>
              <a:rPr lang="vi-VN" sz="2000" b="1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1. Công nghiệp</a:t>
            </a:r>
            <a:endParaRPr lang="en-US" sz="2000" b="1" dirty="0">
              <a:solidFill>
                <a:schemeClr val="tx1"/>
              </a:solidFill>
              <a:effectLst/>
              <a:latin typeface="#9Slide03 Oswald" panose="00000500000000000000" pitchFamily="2" charset="0"/>
            </a:endParaRPr>
          </a:p>
          <a:p>
            <a:pPr indent="180340" algn="just">
              <a:lnSpc>
                <a:spcPct val="107000"/>
              </a:lnSpc>
              <a:spcAft>
                <a:spcPts val="6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- Là ngành KT quan trọng hàng đầu, tạo nên sức mạnh của nền kinh tế TQ (GDP chiếm 37,8%)</a:t>
            </a:r>
            <a:endParaRPr lang="en-US" sz="2000" dirty="0">
              <a:solidFill>
                <a:schemeClr val="tx1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  <a:p>
            <a:pPr marL="104140" indent="180340" algn="just">
              <a:lnSpc>
                <a:spcPct val="107000"/>
              </a:lnSpc>
              <a:spcAft>
                <a:spcPts val="6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Mức</a:t>
            </a: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tăng trưởng cao (d/c)</a:t>
            </a:r>
            <a:endParaRPr lang="en-US" sz="2000" dirty="0">
              <a:solidFill>
                <a:schemeClr val="tx1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  <a:p>
            <a:pPr marL="104140" indent="180340" algn="just">
              <a:lnSpc>
                <a:spcPct val="107000"/>
              </a:lnSpc>
              <a:spcAft>
                <a:spcPts val="6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+ Nhiều SP có sản lượng hàng đầu thế giới (d/c)</a:t>
            </a:r>
            <a:endParaRPr lang="en-US" sz="2000" dirty="0">
              <a:solidFill>
                <a:schemeClr val="tx1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6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- Cơ cấu ngành: chuyển dịch theo hướng HĐH, có hàm lượng KH-KT chiếm tỉ trọng  cao (d/c)</a:t>
            </a:r>
            <a:endParaRPr lang="en-US" sz="2000" dirty="0">
              <a:solidFill>
                <a:schemeClr val="tx1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6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- Nhiều SP công nghệ chiếm phần lớn thị phần toàn cầu (d/c)</a:t>
            </a:r>
            <a:endParaRPr lang="en-US" sz="2000" dirty="0">
              <a:solidFill>
                <a:schemeClr val="tx1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6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- Phân bố: các TTCN chính chủ yếu ở miền Đông, đặc biệt ở vùng duyên hải (d/c)</a:t>
            </a:r>
            <a:endParaRPr lang="en-US" sz="2000" dirty="0">
              <a:solidFill>
                <a:schemeClr val="tx1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6463E7D-8203-4458-9CEA-045EFE490F32}"/>
              </a:ext>
            </a:extLst>
          </p:cNvPr>
          <p:cNvSpPr/>
          <p:nvPr/>
        </p:nvSpPr>
        <p:spPr>
          <a:xfrm>
            <a:off x="442857" y="7164428"/>
            <a:ext cx="9005362" cy="475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0FBBFA7-A253-47F9-8FF6-6E5D29AE73D6}"/>
              </a:ext>
            </a:extLst>
          </p:cNvPr>
          <p:cNvGrpSpPr/>
          <p:nvPr/>
        </p:nvGrpSpPr>
        <p:grpSpPr>
          <a:xfrm rot="5400000" flipV="1">
            <a:off x="-3352257" y="3352257"/>
            <a:ext cx="6858002" cy="153487"/>
            <a:chOff x="-1" y="6732587"/>
            <a:chExt cx="12192000" cy="12773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9DEC9FC8-1394-4560-8C55-C0A956EC05A4}"/>
                </a:ext>
              </a:extLst>
            </p:cNvPr>
            <p:cNvSpPr/>
            <p:nvPr/>
          </p:nvSpPr>
          <p:spPr>
            <a:xfrm>
              <a:off x="-1" y="6734905"/>
              <a:ext cx="2973721" cy="123095"/>
            </a:xfrm>
            <a:prstGeom prst="rect">
              <a:avLst/>
            </a:prstGeom>
            <a:solidFill>
              <a:srgbClr val="EA43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9FF6E7E3-41FC-4278-ADFA-5A6B603B6DF5}"/>
                </a:ext>
              </a:extLst>
            </p:cNvPr>
            <p:cNvSpPr/>
            <p:nvPr/>
          </p:nvSpPr>
          <p:spPr>
            <a:xfrm>
              <a:off x="2973720" y="6734905"/>
              <a:ext cx="3122280" cy="125413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A510759-5480-4503-9C7A-8AAFAC876B78}"/>
                </a:ext>
              </a:extLst>
            </p:cNvPr>
            <p:cNvSpPr/>
            <p:nvPr/>
          </p:nvSpPr>
          <p:spPr>
            <a:xfrm>
              <a:off x="6081915" y="6732587"/>
              <a:ext cx="2851052" cy="125413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56020BDE-B35D-46B8-8F61-FFBE29B1DC51}"/>
                </a:ext>
              </a:extLst>
            </p:cNvPr>
            <p:cNvSpPr/>
            <p:nvPr/>
          </p:nvSpPr>
          <p:spPr>
            <a:xfrm>
              <a:off x="8918882" y="6735341"/>
              <a:ext cx="3273117" cy="12266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47" name="Picture 46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E7E9B70A-56C7-4290-B2AE-3E536C91A6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79" b="44385" l="15969" r="32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15803" r="64918" b="52439"/>
          <a:stretch/>
        </p:blipFill>
        <p:spPr>
          <a:xfrm rot="19778565">
            <a:off x="512595" y="936830"/>
            <a:ext cx="951034" cy="799965"/>
          </a:xfrm>
          <a:prstGeom prst="rect">
            <a:avLst/>
          </a:prstGeom>
        </p:spPr>
      </p:pic>
      <p:pic>
        <p:nvPicPr>
          <p:cNvPr id="48" name="Picture 47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DE89A90-6557-45A8-B775-3CC5B170D8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80" b="43172" l="42795" r="55808">
                        <a14:foregroundMark x1="54492" y1="28819" x2="54492" y2="28819"/>
                        <a14:foregroundMark x1="52539" y1="31597" x2="52539" y2="31597"/>
                        <a14:foregroundMark x1="52148" y1="40104" x2="52148" y2="40104"/>
                        <a14:foregroundMark x1="52246" y1="38542" x2="52246" y2="42188"/>
                        <a14:foregroundMark x1="51953" y1="31250" x2="52539" y2="32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68" t="17644" r="42565" b="53992"/>
          <a:stretch/>
        </p:blipFill>
        <p:spPr>
          <a:xfrm rot="1302950">
            <a:off x="10933758" y="1146194"/>
            <a:ext cx="799475" cy="784100"/>
          </a:xfrm>
          <a:prstGeom prst="rect">
            <a:avLst/>
          </a:prstGeom>
        </p:spPr>
      </p:pic>
      <p:pic>
        <p:nvPicPr>
          <p:cNvPr id="49" name="Picture 48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BCB78703-1A62-4783-A9AC-D3E2E93CCF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43" b="44169" l="67879" r="8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53" t="19165" r="14787" b="53053"/>
          <a:stretch/>
        </p:blipFill>
        <p:spPr>
          <a:xfrm rot="946486">
            <a:off x="308283" y="2971018"/>
            <a:ext cx="912707" cy="740559"/>
          </a:xfrm>
          <a:prstGeom prst="rect">
            <a:avLst/>
          </a:prstGeom>
        </p:spPr>
      </p:pic>
      <p:pic>
        <p:nvPicPr>
          <p:cNvPr id="50" name="Picture 49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B21DDDA5-AF7F-4A03-BD10-5AEF7781D5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41" b="81611" l="16831" r="31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53295" r="66844" b="15243"/>
          <a:stretch/>
        </p:blipFill>
        <p:spPr>
          <a:xfrm rot="20058234">
            <a:off x="11221698" y="5948254"/>
            <a:ext cx="795115" cy="775722"/>
          </a:xfrm>
          <a:prstGeom prst="rect">
            <a:avLst/>
          </a:prstGeom>
        </p:spPr>
      </p:pic>
      <p:pic>
        <p:nvPicPr>
          <p:cNvPr id="51" name="Picture 50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C780AF7D-5599-48EB-9462-F4AA922F88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72" b="84798" l="42806" r="5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t="57881" r="42913" b="12211"/>
          <a:stretch/>
        </p:blipFill>
        <p:spPr>
          <a:xfrm rot="19651691">
            <a:off x="378454" y="5716833"/>
            <a:ext cx="744261" cy="789097"/>
          </a:xfrm>
          <a:prstGeom prst="rect">
            <a:avLst/>
          </a:prstGeom>
        </p:spPr>
      </p:pic>
      <p:pic>
        <p:nvPicPr>
          <p:cNvPr id="52" name="Picture 51" descr="Chart, logo, company name, bubble chart&#10;&#10;Description automatically generated">
            <a:extLst>
              <a:ext uri="{FF2B5EF4-FFF2-40B4-BE49-F238E27FC236}">
                <a16:creationId xmlns:a16="http://schemas.microsoft.com/office/drawing/2014/main" xmlns="" id="{9A44F3B0-B2F8-4319-B50E-F8554A09B8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30" b="83712" l="71522" r="81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99" t="59320" r="17466" b="13578"/>
          <a:stretch/>
        </p:blipFill>
        <p:spPr>
          <a:xfrm rot="20440538">
            <a:off x="5506989" y="981188"/>
            <a:ext cx="722489" cy="900224"/>
          </a:xfrm>
          <a:prstGeom prst="rect">
            <a:avLst/>
          </a:prstGeom>
        </p:spPr>
      </p:pic>
      <p:sp>
        <p:nvSpPr>
          <p:cNvPr id="36" name="Rectangle: Folded Corner 35">
            <a:extLst>
              <a:ext uri="{FF2B5EF4-FFF2-40B4-BE49-F238E27FC236}">
                <a16:creationId xmlns:a16="http://schemas.microsoft.com/office/drawing/2014/main" xmlns="" id="{33541147-44F1-4911-A9E0-B4F9AB97DC59}"/>
              </a:ext>
            </a:extLst>
          </p:cNvPr>
          <p:cNvSpPr/>
          <p:nvPr/>
        </p:nvSpPr>
        <p:spPr>
          <a:xfrm>
            <a:off x="15114812" y="2619579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FBBC0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69AEF04-28DC-4B17-8F7D-6DD31BCB3B13}"/>
              </a:ext>
            </a:extLst>
          </p:cNvPr>
          <p:cNvSpPr txBox="1"/>
          <p:nvPr/>
        </p:nvSpPr>
        <p:spPr>
          <a:xfrm>
            <a:off x="15304964" y="2757769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2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38" name="Rectangle: Folded Corner 37">
            <a:extLst>
              <a:ext uri="{FF2B5EF4-FFF2-40B4-BE49-F238E27FC236}">
                <a16:creationId xmlns:a16="http://schemas.microsoft.com/office/drawing/2014/main" xmlns="" id="{9A9E691B-7C86-4546-8C30-65511A652C98}"/>
              </a:ext>
            </a:extLst>
          </p:cNvPr>
          <p:cNvSpPr/>
          <p:nvPr/>
        </p:nvSpPr>
        <p:spPr>
          <a:xfrm>
            <a:off x="13792056" y="3720645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34A85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B9645CE-A4B8-4969-B8D1-8C49A36B9C6B}"/>
              </a:ext>
            </a:extLst>
          </p:cNvPr>
          <p:cNvSpPr txBox="1"/>
          <p:nvPr/>
        </p:nvSpPr>
        <p:spPr>
          <a:xfrm>
            <a:off x="14011159" y="386997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3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40" name="Rectangle: Folded Corner 39">
            <a:extLst>
              <a:ext uri="{FF2B5EF4-FFF2-40B4-BE49-F238E27FC236}">
                <a16:creationId xmlns:a16="http://schemas.microsoft.com/office/drawing/2014/main" xmlns="" id="{0D1F0D08-AD19-48FF-8FBF-7FC0D9D2CFC9}"/>
              </a:ext>
            </a:extLst>
          </p:cNvPr>
          <p:cNvSpPr/>
          <p:nvPr/>
        </p:nvSpPr>
        <p:spPr>
          <a:xfrm>
            <a:off x="12669839" y="4728714"/>
            <a:ext cx="4893734" cy="711200"/>
          </a:xfrm>
          <a:prstGeom prst="foldedCorner">
            <a:avLst>
              <a:gd name="adj" fmla="val 47619"/>
            </a:avLst>
          </a:prstGeom>
          <a:solidFill>
            <a:srgbClr val="4285F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1F719B9-B87A-4627-A948-7D4F1D1D9829}"/>
              </a:ext>
            </a:extLst>
          </p:cNvPr>
          <p:cNvSpPr txBox="1"/>
          <p:nvPr/>
        </p:nvSpPr>
        <p:spPr>
          <a:xfrm>
            <a:off x="12888942" y="4878127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>
                <a:solidFill>
                  <a:schemeClr val="bg1"/>
                </a:solidFill>
                <a:latin typeface="SVN-Product Sans" panose="020B0403030502040203" pitchFamily="34" charset="0"/>
              </a:rPr>
              <a:t>Nội dung 4</a:t>
            </a:r>
            <a:endParaRPr lang="en-PH" sz="2000" dirty="0">
              <a:solidFill>
                <a:schemeClr val="bg1"/>
              </a:solidFill>
              <a:latin typeface="SVN-Product Sans" panose="020B040303050204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F143A128-3C17-4B5C-9EAE-D5212C16DA10}"/>
              </a:ext>
            </a:extLst>
          </p:cNvPr>
          <p:cNvSpPr/>
          <p:nvPr/>
        </p:nvSpPr>
        <p:spPr>
          <a:xfrm>
            <a:off x="150703" y="19503"/>
            <a:ext cx="12041297" cy="1084365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7F82BBAC-D977-468B-AD77-342DE854225B}"/>
              </a:ext>
            </a:extLst>
          </p:cNvPr>
          <p:cNvGrpSpPr/>
          <p:nvPr/>
        </p:nvGrpSpPr>
        <p:grpSpPr>
          <a:xfrm>
            <a:off x="3065043" y="346935"/>
            <a:ext cx="6654018" cy="550671"/>
            <a:chOff x="2768991" y="3077691"/>
            <a:chExt cx="6654018" cy="55067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xmlns="" id="{8C349510-4FCE-42CD-927E-BF4D16E718FC}"/>
                </a:ext>
              </a:extLst>
            </p:cNvPr>
            <p:cNvSpPr/>
            <p:nvPr/>
          </p:nvSpPr>
          <p:spPr>
            <a:xfrm>
              <a:off x="2768991" y="3077691"/>
              <a:ext cx="6654018" cy="550671"/>
            </a:xfrm>
            <a:prstGeom prst="roundRect">
              <a:avLst>
                <a:gd name="adj" fmla="val 4496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7E51F026-6863-4779-A4D7-E6BAB4F66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504" y="3210391"/>
              <a:ext cx="285270" cy="285270"/>
            </a:xfrm>
            <a:prstGeom prst="rect">
              <a:avLst/>
            </a:prstGeom>
          </p:spPr>
        </p:pic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xmlns="" id="{F70E97AF-2F59-4143-8F0E-582130EC0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9001" y="3250651"/>
              <a:ext cx="143165" cy="204749"/>
            </a:xfrm>
            <a:prstGeom prst="rect">
              <a:avLst/>
            </a:prstGeom>
          </p:spPr>
        </p:pic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42144100-7336-4601-8789-C14065A818ED}"/>
              </a:ext>
            </a:extLst>
          </p:cNvPr>
          <p:cNvSpPr/>
          <p:nvPr/>
        </p:nvSpPr>
        <p:spPr>
          <a:xfrm>
            <a:off x="10817067" y="343411"/>
            <a:ext cx="275772" cy="290286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9A2E1E3C-ADB0-438A-B61D-FD8069B92CFE}"/>
              </a:ext>
            </a:extLst>
          </p:cNvPr>
          <p:cNvSpPr/>
          <p:nvPr/>
        </p:nvSpPr>
        <p:spPr>
          <a:xfrm>
            <a:off x="11257230" y="347271"/>
            <a:ext cx="275772" cy="290286"/>
          </a:xfrm>
          <a:prstGeom prst="ellipse">
            <a:avLst/>
          </a:prstGeom>
          <a:solidFill>
            <a:srgbClr val="F7B1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499FFCE0-FC22-430D-A79D-FA7E1659D4BC}"/>
              </a:ext>
            </a:extLst>
          </p:cNvPr>
          <p:cNvSpPr/>
          <p:nvPr/>
        </p:nvSpPr>
        <p:spPr>
          <a:xfrm>
            <a:off x="11668510" y="343411"/>
            <a:ext cx="275772" cy="290286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A33C44-A1DA-530F-4DA7-05413A25C970}"/>
              </a:ext>
            </a:extLst>
          </p:cNvPr>
          <p:cNvSpPr txBox="1"/>
          <p:nvPr/>
        </p:nvSpPr>
        <p:spPr>
          <a:xfrm>
            <a:off x="3869074" y="302230"/>
            <a:ext cx="530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II. </a:t>
            </a:r>
            <a:r>
              <a:rPr lang="it-IT" sz="32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Tìm hiểu các ngành kinh tế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92046E-9101-0EED-2158-914495A1AB34}"/>
              </a:ext>
            </a:extLst>
          </p:cNvPr>
          <p:cNvSpPr txBox="1"/>
          <p:nvPr/>
        </p:nvSpPr>
        <p:spPr>
          <a:xfrm>
            <a:off x="-172639" y="225580"/>
            <a:ext cx="353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T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R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N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G</a:t>
            </a:r>
            <a:r>
              <a:rPr lang="en-PH" sz="4000" dirty="0">
                <a:latin typeface="#9Slide07 IcielBC Cubano Normal" panose="00000500000000000000" pitchFamily="2" charset="0"/>
              </a:rPr>
              <a:t> </a:t>
            </a:r>
            <a:r>
              <a:rPr lang="en-PH" sz="4000" dirty="0">
                <a:solidFill>
                  <a:srgbClr val="EA4335"/>
                </a:solidFill>
                <a:latin typeface="#9Slide07 IcielBC Cubano Normal" panose="00000500000000000000" pitchFamily="2" charset="0"/>
              </a:rPr>
              <a:t>Q</a:t>
            </a:r>
            <a:r>
              <a:rPr lang="en-PH" sz="4000" dirty="0">
                <a:solidFill>
                  <a:srgbClr val="4285F4"/>
                </a:solidFill>
                <a:latin typeface="#9Slide07 IcielBC Cubano Normal" panose="00000500000000000000" pitchFamily="2" charset="0"/>
              </a:rPr>
              <a:t>U</a:t>
            </a:r>
            <a:r>
              <a:rPr lang="en-PH" sz="40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Ố</a:t>
            </a:r>
            <a:r>
              <a:rPr lang="en-PH" sz="4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49433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1084</Words>
  <Application>Microsoft Office PowerPoint</Application>
  <PresentationFormat>Widescreen</PresentationFormat>
  <Paragraphs>219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Cambria</vt:lpstr>
      <vt:lpstr>Arial</vt:lpstr>
      <vt:lpstr>#9Slide03 Oswald Light</vt:lpstr>
      <vt:lpstr>Calibri</vt:lpstr>
      <vt:lpstr>Product Sans</vt:lpstr>
      <vt:lpstr>Times New Roman</vt:lpstr>
      <vt:lpstr>Calibri Light</vt:lpstr>
      <vt:lpstr>Wingdings</vt:lpstr>
      <vt:lpstr>Courier New</vt:lpstr>
      <vt:lpstr>#9Slide03 Bebas Neue Bold</vt:lpstr>
      <vt:lpstr>SVN-Product Sans</vt:lpstr>
      <vt:lpstr>#9Slide07 IcielBC Cubano Normal</vt:lpstr>
      <vt:lpstr>#9Slide05 Thunder</vt:lpstr>
      <vt:lpstr>#9Slide03 Oswald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Ann Catipon</dc:creator>
  <cp:lastModifiedBy>USER</cp:lastModifiedBy>
  <cp:revision>78</cp:revision>
  <dcterms:created xsi:type="dcterms:W3CDTF">2021-04-09T16:30:58Z</dcterms:created>
  <dcterms:modified xsi:type="dcterms:W3CDTF">2024-11-23T14:32:19Z</dcterms:modified>
</cp:coreProperties>
</file>